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41"/>
  </p:notesMasterIdLst>
  <p:handoutMasterIdLst>
    <p:handoutMasterId r:id="rId42"/>
  </p:handoutMasterIdLst>
  <p:sldIdLst>
    <p:sldId id="2076136272" r:id="rId6"/>
    <p:sldId id="2076136274" r:id="rId7"/>
    <p:sldId id="2076136245" r:id="rId8"/>
    <p:sldId id="2076136289" r:id="rId9"/>
    <p:sldId id="2076136290" r:id="rId10"/>
    <p:sldId id="2076136301" r:id="rId11"/>
    <p:sldId id="2076136329" r:id="rId12"/>
    <p:sldId id="2076136303" r:id="rId13"/>
    <p:sldId id="2076136304" r:id="rId14"/>
    <p:sldId id="2076136305" r:id="rId15"/>
    <p:sldId id="2076136307" r:id="rId16"/>
    <p:sldId id="2076136306" r:id="rId17"/>
    <p:sldId id="2076136330" r:id="rId18"/>
    <p:sldId id="2076136312" r:id="rId19"/>
    <p:sldId id="2076136316" r:id="rId20"/>
    <p:sldId id="2076136317" r:id="rId21"/>
    <p:sldId id="2076136318" r:id="rId22"/>
    <p:sldId id="2076136313" r:id="rId23"/>
    <p:sldId id="2076136314" r:id="rId24"/>
    <p:sldId id="2076136319" r:id="rId25"/>
    <p:sldId id="2076136315" r:id="rId26"/>
    <p:sldId id="2076136323" r:id="rId27"/>
    <p:sldId id="2076136324" r:id="rId28"/>
    <p:sldId id="2076136325" r:id="rId29"/>
    <p:sldId id="2076136326" r:id="rId30"/>
    <p:sldId id="2076136327" r:id="rId31"/>
    <p:sldId id="2076136328" r:id="rId32"/>
    <p:sldId id="2076136308" r:id="rId33"/>
    <p:sldId id="2076136309" r:id="rId34"/>
    <p:sldId id="2076136322" r:id="rId35"/>
    <p:sldId id="2076136311" r:id="rId36"/>
    <p:sldId id="2076136310" r:id="rId37"/>
    <p:sldId id="2076136321" r:id="rId38"/>
    <p:sldId id="2076136320" r:id="rId39"/>
    <p:sldId id="2076136302" r:id="rId40"/>
  </p:sldIdLst>
  <p:sldSz cx="14630400" cy="82296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Poppins Light" panose="020B0604020202020204" pitchFamily="34" charset="0"/>
      <p:regular r:id="rId55"/>
      <p: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egoe UI Semibold" panose="020F0502020204030204" pitchFamily="34" charset="0"/>
      <p:regular r:id="rId61"/>
      <p:bold r:id="rId62"/>
      <p:italic r:id="rId63"/>
      <p:boldItalic r:id="rId64"/>
    </p:embeddedFont>
    <p:embeddedFont>
      <p:font typeface="Segoe UI Semibold (Headings)" panose="020B0702040204020203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290"/>
            <p14:sldId id="2076136301"/>
            <p14:sldId id="2076136329"/>
            <p14:sldId id="2076136303"/>
            <p14:sldId id="2076136304"/>
            <p14:sldId id="2076136305"/>
            <p14:sldId id="2076136307"/>
            <p14:sldId id="2076136306"/>
            <p14:sldId id="2076136330"/>
            <p14:sldId id="2076136312"/>
            <p14:sldId id="2076136316"/>
            <p14:sldId id="2076136317"/>
            <p14:sldId id="2076136318"/>
            <p14:sldId id="2076136313"/>
            <p14:sldId id="2076136314"/>
            <p14:sldId id="2076136319"/>
            <p14:sldId id="2076136315"/>
            <p14:sldId id="2076136323"/>
            <p14:sldId id="2076136324"/>
            <p14:sldId id="2076136325"/>
            <p14:sldId id="2076136326"/>
            <p14:sldId id="2076136327"/>
            <p14:sldId id="2076136328"/>
            <p14:sldId id="2076136308"/>
            <p14:sldId id="2076136309"/>
            <p14:sldId id="2076136322"/>
            <p14:sldId id="2076136311"/>
            <p14:sldId id="2076136310"/>
            <p14:sldId id="2076136321"/>
            <p14:sldId id="2076136320"/>
            <p14:sldId id="2076136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FFFFFF"/>
    <a:srgbClr val="A3F6FF"/>
    <a:srgbClr val="012F91"/>
    <a:srgbClr val="08023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37AE2-3A59-1B59-1731-A167165C9965}" v="27" dt="2022-09-22T07:35:12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4" autoAdjust="0"/>
    <p:restoredTop sz="94078" autoAdjust="0"/>
  </p:normalViewPr>
  <p:slideViewPr>
    <p:cSldViewPr snapToGrid="0" snapToObjects="1">
      <p:cViewPr varScale="1">
        <p:scale>
          <a:sx n="99" d="100"/>
          <a:sy n="99" d="100"/>
        </p:scale>
        <p:origin x="216" y="52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9BE1A-022A-894D-B158-F266F8DBCA07}" type="doc">
      <dgm:prSet loTypeId="urn:microsoft.com/office/officeart/2005/8/layout/bProcess4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4C41429-4AA7-6644-8822-F0479ED983FC}">
      <dgm:prSet phldrT="[Text]"/>
      <dgm:spPr/>
      <dgm:t>
        <a:bodyPr/>
        <a:lstStyle/>
        <a:p>
          <a:r>
            <a:rPr lang="en-GB" dirty="0"/>
            <a:t>DevOps</a:t>
          </a:r>
        </a:p>
      </dgm:t>
    </dgm:pt>
    <dgm:pt modelId="{AE4A8BED-6020-6840-9754-590B4EA8F975}" type="parTrans" cxnId="{74C80FF6-A5A3-0F4A-852D-6357C17655A4}">
      <dgm:prSet/>
      <dgm:spPr/>
      <dgm:t>
        <a:bodyPr/>
        <a:lstStyle/>
        <a:p>
          <a:endParaRPr lang="en-GB"/>
        </a:p>
      </dgm:t>
    </dgm:pt>
    <dgm:pt modelId="{5A327A4E-AF7C-8048-A6B3-23DEEFD92DB4}" type="sibTrans" cxnId="{74C80FF6-A5A3-0F4A-852D-6357C17655A4}">
      <dgm:prSet/>
      <dgm:spPr/>
      <dgm:t>
        <a:bodyPr/>
        <a:lstStyle/>
        <a:p>
          <a:endParaRPr lang="en-GB"/>
        </a:p>
      </dgm:t>
    </dgm:pt>
    <dgm:pt modelId="{2F741B17-FF72-A44E-82B9-90FFE98B080F}">
      <dgm:prSet phldrT="[Text]"/>
      <dgm:spPr/>
      <dgm:t>
        <a:bodyPr/>
        <a:lstStyle/>
        <a:p>
          <a:r>
            <a:rPr lang="en-GB" dirty="0"/>
            <a:t>Statistics</a:t>
          </a:r>
        </a:p>
      </dgm:t>
    </dgm:pt>
    <dgm:pt modelId="{32A259DA-6E86-FF4B-9C48-D7ED4814FA2C}" type="parTrans" cxnId="{88460AF3-C15E-BB48-BE64-F0006BC16F5D}">
      <dgm:prSet/>
      <dgm:spPr/>
      <dgm:t>
        <a:bodyPr/>
        <a:lstStyle/>
        <a:p>
          <a:endParaRPr lang="en-GB"/>
        </a:p>
      </dgm:t>
    </dgm:pt>
    <dgm:pt modelId="{BF03C74F-C886-704E-94A2-4BC8BD271A90}" type="sibTrans" cxnId="{88460AF3-C15E-BB48-BE64-F0006BC16F5D}">
      <dgm:prSet/>
      <dgm:spPr/>
      <dgm:t>
        <a:bodyPr/>
        <a:lstStyle/>
        <a:p>
          <a:endParaRPr lang="en-GB"/>
        </a:p>
      </dgm:t>
    </dgm:pt>
    <dgm:pt modelId="{3936B486-26DB-1342-B0AE-FDB9FB0624F4}">
      <dgm:prSet phldrT="[Text]"/>
      <dgm:spPr/>
      <dgm:t>
        <a:bodyPr/>
        <a:lstStyle/>
        <a:p>
          <a:r>
            <a:rPr lang="en-GB" dirty="0"/>
            <a:t>Azure DevOps</a:t>
          </a:r>
        </a:p>
      </dgm:t>
    </dgm:pt>
    <dgm:pt modelId="{5FE24022-96FE-4947-8BF2-F5AFC62FD899}" type="parTrans" cxnId="{45C7C077-45C9-9541-80F9-AD369691D990}">
      <dgm:prSet/>
      <dgm:spPr/>
      <dgm:t>
        <a:bodyPr/>
        <a:lstStyle/>
        <a:p>
          <a:endParaRPr lang="en-GB"/>
        </a:p>
      </dgm:t>
    </dgm:pt>
    <dgm:pt modelId="{18D76B71-B2EC-A745-9708-F1C776576411}" type="sibTrans" cxnId="{45C7C077-45C9-9541-80F9-AD369691D990}">
      <dgm:prSet/>
      <dgm:spPr/>
      <dgm:t>
        <a:bodyPr/>
        <a:lstStyle/>
        <a:p>
          <a:endParaRPr lang="en-GB"/>
        </a:p>
      </dgm:t>
    </dgm:pt>
    <dgm:pt modelId="{C43885D3-1483-8340-9A7E-5A92EF13AF8D}">
      <dgm:prSet phldrT="[Text]"/>
      <dgm:spPr/>
      <dgm:t>
        <a:bodyPr/>
        <a:lstStyle/>
        <a:p>
          <a:r>
            <a:rPr lang="en-GB" dirty="0"/>
            <a:t>Explore</a:t>
          </a:r>
        </a:p>
      </dgm:t>
    </dgm:pt>
    <dgm:pt modelId="{88DFBA8A-F210-BD4D-97B7-73D1F53DEC54}" type="parTrans" cxnId="{A516EFEC-50E7-F744-9B0C-86E32B3D5C8F}">
      <dgm:prSet/>
      <dgm:spPr/>
      <dgm:t>
        <a:bodyPr/>
        <a:lstStyle/>
        <a:p>
          <a:endParaRPr lang="en-GB"/>
        </a:p>
      </dgm:t>
    </dgm:pt>
    <dgm:pt modelId="{AA8B54C0-2533-C147-B355-C7F8AB1B0654}" type="sibTrans" cxnId="{A516EFEC-50E7-F744-9B0C-86E32B3D5C8F}">
      <dgm:prSet/>
      <dgm:spPr/>
      <dgm:t>
        <a:bodyPr/>
        <a:lstStyle/>
        <a:p>
          <a:endParaRPr lang="en-GB"/>
        </a:p>
      </dgm:t>
    </dgm:pt>
    <dgm:pt modelId="{CFE59953-9DA0-8F40-8611-ECA3C0B7396C}">
      <dgm:prSet phldrT="[Text]"/>
      <dgm:spPr/>
      <dgm:t>
        <a:bodyPr/>
        <a:lstStyle/>
        <a:p>
          <a:r>
            <a:rPr lang="en-GB" dirty="0"/>
            <a:t>Microsoft Teams</a:t>
          </a:r>
        </a:p>
      </dgm:t>
    </dgm:pt>
    <dgm:pt modelId="{12673FB6-C7AA-E64A-9D8A-44B6BAD4C970}" type="parTrans" cxnId="{CCF3892D-24C0-EB41-839F-05C24DA2AE72}">
      <dgm:prSet/>
      <dgm:spPr/>
      <dgm:t>
        <a:bodyPr/>
        <a:lstStyle/>
        <a:p>
          <a:endParaRPr lang="en-GB"/>
        </a:p>
      </dgm:t>
    </dgm:pt>
    <dgm:pt modelId="{11B17675-4D79-D649-8EE3-6D0900FE535D}" type="sibTrans" cxnId="{CCF3892D-24C0-EB41-839F-05C24DA2AE72}">
      <dgm:prSet/>
      <dgm:spPr/>
      <dgm:t>
        <a:bodyPr/>
        <a:lstStyle/>
        <a:p>
          <a:endParaRPr lang="en-GB"/>
        </a:p>
      </dgm:t>
    </dgm:pt>
    <dgm:pt modelId="{97027E26-AB42-2147-B4CF-5F2DFDF52206}">
      <dgm:prSet phldrT="[Text]"/>
      <dgm:spPr/>
      <dgm:t>
        <a:bodyPr/>
        <a:lstStyle/>
        <a:p>
          <a:r>
            <a:rPr lang="en-GB" dirty="0"/>
            <a:t>Integration</a:t>
          </a:r>
        </a:p>
      </dgm:t>
    </dgm:pt>
    <dgm:pt modelId="{2132C34D-F076-F349-8C70-C62C5782FDEA}" type="parTrans" cxnId="{461B17E6-5B88-384D-B87F-321E08EA5A29}">
      <dgm:prSet/>
      <dgm:spPr/>
      <dgm:t>
        <a:bodyPr/>
        <a:lstStyle/>
        <a:p>
          <a:endParaRPr lang="en-GB"/>
        </a:p>
      </dgm:t>
    </dgm:pt>
    <dgm:pt modelId="{329D8293-0B30-4647-A8FD-82F6AA89FEFB}" type="sibTrans" cxnId="{461B17E6-5B88-384D-B87F-321E08EA5A29}">
      <dgm:prSet/>
      <dgm:spPr/>
      <dgm:t>
        <a:bodyPr/>
        <a:lstStyle/>
        <a:p>
          <a:endParaRPr lang="en-GB"/>
        </a:p>
      </dgm:t>
    </dgm:pt>
    <dgm:pt modelId="{52248BCA-5517-4044-BE06-2DB0C16D28B4}">
      <dgm:prSet phldrT="[Text]"/>
      <dgm:spPr/>
      <dgm:t>
        <a:bodyPr/>
        <a:lstStyle/>
        <a:p>
          <a:r>
            <a:rPr lang="en-GB" dirty="0"/>
            <a:t>Community</a:t>
          </a:r>
        </a:p>
      </dgm:t>
    </dgm:pt>
    <dgm:pt modelId="{70C012C9-9471-0749-BFBD-FF1EB5B9A5D7}" type="parTrans" cxnId="{676B241B-AA6A-6845-8C82-C726AA32FDD1}">
      <dgm:prSet/>
      <dgm:spPr/>
      <dgm:t>
        <a:bodyPr/>
        <a:lstStyle/>
        <a:p>
          <a:endParaRPr lang="en-GB"/>
        </a:p>
      </dgm:t>
    </dgm:pt>
    <dgm:pt modelId="{2E4CE871-8A75-B743-85A5-34539F2A4FFB}" type="sibTrans" cxnId="{676B241B-AA6A-6845-8C82-C726AA32FDD1}">
      <dgm:prSet/>
      <dgm:spPr/>
      <dgm:t>
        <a:bodyPr/>
        <a:lstStyle/>
        <a:p>
          <a:endParaRPr lang="en-GB"/>
        </a:p>
      </dgm:t>
    </dgm:pt>
    <dgm:pt modelId="{1AD07C97-49B1-C441-96B8-21361003A350}">
      <dgm:prSet phldrT="[Text]"/>
      <dgm:spPr/>
      <dgm:t>
        <a:bodyPr/>
        <a:lstStyle/>
        <a:p>
          <a:r>
            <a:rPr lang="en-GB" dirty="0"/>
            <a:t>Features</a:t>
          </a:r>
        </a:p>
      </dgm:t>
    </dgm:pt>
    <dgm:pt modelId="{7FBC07DE-924B-0946-AF7D-3D37BDB157AD}" type="sibTrans" cxnId="{AA1EFA62-4DD3-304E-971A-4BBB74EEDF85}">
      <dgm:prSet/>
      <dgm:spPr/>
      <dgm:t>
        <a:bodyPr/>
        <a:lstStyle/>
        <a:p>
          <a:endParaRPr lang="en-GB"/>
        </a:p>
      </dgm:t>
    </dgm:pt>
    <dgm:pt modelId="{F0608FF7-3053-B14A-8036-4E3377DCF9C7}" type="parTrans" cxnId="{AA1EFA62-4DD3-304E-971A-4BBB74EEDF85}">
      <dgm:prSet/>
      <dgm:spPr/>
      <dgm:t>
        <a:bodyPr/>
        <a:lstStyle/>
        <a:p>
          <a:endParaRPr lang="en-GB"/>
        </a:p>
      </dgm:t>
    </dgm:pt>
    <dgm:pt modelId="{231F9C56-268E-2F47-8736-28F39CE411AE}" type="pres">
      <dgm:prSet presAssocID="{34F9BE1A-022A-894D-B158-F266F8DBCA07}" presName="Name0" presStyleCnt="0">
        <dgm:presLayoutVars>
          <dgm:dir/>
          <dgm:resizeHandles/>
        </dgm:presLayoutVars>
      </dgm:prSet>
      <dgm:spPr/>
    </dgm:pt>
    <dgm:pt modelId="{8501E1ED-604D-514F-A1F2-C7E23AF45718}" type="pres">
      <dgm:prSet presAssocID="{F4C41429-4AA7-6644-8822-F0479ED983FC}" presName="compNode" presStyleCnt="0"/>
      <dgm:spPr/>
    </dgm:pt>
    <dgm:pt modelId="{1F0D208E-B990-9A4A-8128-0EB7FB1738EB}" type="pres">
      <dgm:prSet presAssocID="{F4C41429-4AA7-6644-8822-F0479ED983FC}" presName="dummyConnPt" presStyleCnt="0"/>
      <dgm:spPr/>
    </dgm:pt>
    <dgm:pt modelId="{38CB2AF0-A6E5-624F-978F-8420296777DF}" type="pres">
      <dgm:prSet presAssocID="{F4C41429-4AA7-6644-8822-F0479ED983FC}" presName="node" presStyleLbl="node1" presStyleIdx="0" presStyleCnt="8">
        <dgm:presLayoutVars>
          <dgm:bulletEnabled val="1"/>
        </dgm:presLayoutVars>
      </dgm:prSet>
      <dgm:spPr/>
    </dgm:pt>
    <dgm:pt modelId="{7C5F7AF9-C662-6448-AA7B-7F90C87A80E2}" type="pres">
      <dgm:prSet presAssocID="{5A327A4E-AF7C-8048-A6B3-23DEEFD92DB4}" presName="sibTrans" presStyleLbl="bgSibTrans2D1" presStyleIdx="0" presStyleCnt="7"/>
      <dgm:spPr/>
    </dgm:pt>
    <dgm:pt modelId="{7DAED815-6A71-D244-A80B-C042AF472F95}" type="pres">
      <dgm:prSet presAssocID="{2F741B17-FF72-A44E-82B9-90FFE98B080F}" presName="compNode" presStyleCnt="0"/>
      <dgm:spPr/>
    </dgm:pt>
    <dgm:pt modelId="{54206D13-EF21-A84E-98D5-FD4FE274338C}" type="pres">
      <dgm:prSet presAssocID="{2F741B17-FF72-A44E-82B9-90FFE98B080F}" presName="dummyConnPt" presStyleCnt="0"/>
      <dgm:spPr/>
    </dgm:pt>
    <dgm:pt modelId="{9D5D161C-FCE2-B040-A32B-F72819E6070F}" type="pres">
      <dgm:prSet presAssocID="{2F741B17-FF72-A44E-82B9-90FFE98B080F}" presName="node" presStyleLbl="node1" presStyleIdx="1" presStyleCnt="8">
        <dgm:presLayoutVars>
          <dgm:bulletEnabled val="1"/>
        </dgm:presLayoutVars>
      </dgm:prSet>
      <dgm:spPr/>
    </dgm:pt>
    <dgm:pt modelId="{6BFFBEAD-49FF-7B4D-90E8-D7320F6127E1}" type="pres">
      <dgm:prSet presAssocID="{BF03C74F-C886-704E-94A2-4BC8BD271A90}" presName="sibTrans" presStyleLbl="bgSibTrans2D1" presStyleIdx="1" presStyleCnt="7"/>
      <dgm:spPr/>
    </dgm:pt>
    <dgm:pt modelId="{E632C3F8-98C1-E64E-854C-C3759A72F660}" type="pres">
      <dgm:prSet presAssocID="{3936B486-26DB-1342-B0AE-FDB9FB0624F4}" presName="compNode" presStyleCnt="0"/>
      <dgm:spPr/>
    </dgm:pt>
    <dgm:pt modelId="{CCF2BDD6-323D-3A49-A39C-5FA0B18140D6}" type="pres">
      <dgm:prSet presAssocID="{3936B486-26DB-1342-B0AE-FDB9FB0624F4}" presName="dummyConnPt" presStyleCnt="0"/>
      <dgm:spPr/>
    </dgm:pt>
    <dgm:pt modelId="{DE0DD362-30F6-2143-AA6E-2A0B31EE929A}" type="pres">
      <dgm:prSet presAssocID="{3936B486-26DB-1342-B0AE-FDB9FB0624F4}" presName="node" presStyleLbl="node1" presStyleIdx="2" presStyleCnt="8">
        <dgm:presLayoutVars>
          <dgm:bulletEnabled val="1"/>
        </dgm:presLayoutVars>
      </dgm:prSet>
      <dgm:spPr/>
    </dgm:pt>
    <dgm:pt modelId="{F8160164-EC15-1A4F-A8AD-920251098CA3}" type="pres">
      <dgm:prSet presAssocID="{18D76B71-B2EC-A745-9708-F1C776576411}" presName="sibTrans" presStyleLbl="bgSibTrans2D1" presStyleIdx="2" presStyleCnt="7"/>
      <dgm:spPr/>
    </dgm:pt>
    <dgm:pt modelId="{A040B560-F7EB-B044-ABA3-B4CF97CB5E56}" type="pres">
      <dgm:prSet presAssocID="{1AD07C97-49B1-C441-96B8-21361003A350}" presName="compNode" presStyleCnt="0"/>
      <dgm:spPr/>
    </dgm:pt>
    <dgm:pt modelId="{1BB596A7-9CB9-5048-B982-27AA9800675F}" type="pres">
      <dgm:prSet presAssocID="{1AD07C97-49B1-C441-96B8-21361003A350}" presName="dummyConnPt" presStyleCnt="0"/>
      <dgm:spPr/>
    </dgm:pt>
    <dgm:pt modelId="{21305E5A-B6A0-9E44-BBE6-19B2A0E27415}" type="pres">
      <dgm:prSet presAssocID="{1AD07C97-49B1-C441-96B8-21361003A350}" presName="node" presStyleLbl="node1" presStyleIdx="3" presStyleCnt="8">
        <dgm:presLayoutVars>
          <dgm:bulletEnabled val="1"/>
        </dgm:presLayoutVars>
      </dgm:prSet>
      <dgm:spPr/>
    </dgm:pt>
    <dgm:pt modelId="{07F88423-3604-C34E-B0C5-79285BE4A0CB}" type="pres">
      <dgm:prSet presAssocID="{7FBC07DE-924B-0946-AF7D-3D37BDB157AD}" presName="sibTrans" presStyleLbl="bgSibTrans2D1" presStyleIdx="3" presStyleCnt="7"/>
      <dgm:spPr/>
    </dgm:pt>
    <dgm:pt modelId="{08D56D27-0A82-A246-8E1E-F68F57F1BAE0}" type="pres">
      <dgm:prSet presAssocID="{C43885D3-1483-8340-9A7E-5A92EF13AF8D}" presName="compNode" presStyleCnt="0"/>
      <dgm:spPr/>
    </dgm:pt>
    <dgm:pt modelId="{7CA8D7A0-901D-B449-AA1A-51BDAAEEBA34}" type="pres">
      <dgm:prSet presAssocID="{C43885D3-1483-8340-9A7E-5A92EF13AF8D}" presName="dummyConnPt" presStyleCnt="0"/>
      <dgm:spPr/>
    </dgm:pt>
    <dgm:pt modelId="{9B14B4C0-7A37-9B44-916D-861F0FB22BCA}" type="pres">
      <dgm:prSet presAssocID="{C43885D3-1483-8340-9A7E-5A92EF13AF8D}" presName="node" presStyleLbl="node1" presStyleIdx="4" presStyleCnt="8">
        <dgm:presLayoutVars>
          <dgm:bulletEnabled val="1"/>
        </dgm:presLayoutVars>
      </dgm:prSet>
      <dgm:spPr/>
    </dgm:pt>
    <dgm:pt modelId="{B12A56F6-32D5-D14D-8AD2-674D55B2E575}" type="pres">
      <dgm:prSet presAssocID="{AA8B54C0-2533-C147-B355-C7F8AB1B0654}" presName="sibTrans" presStyleLbl="bgSibTrans2D1" presStyleIdx="4" presStyleCnt="7"/>
      <dgm:spPr/>
    </dgm:pt>
    <dgm:pt modelId="{C4D66A69-E761-EC4C-98E2-E005ECE6B502}" type="pres">
      <dgm:prSet presAssocID="{CFE59953-9DA0-8F40-8611-ECA3C0B7396C}" presName="compNode" presStyleCnt="0"/>
      <dgm:spPr/>
    </dgm:pt>
    <dgm:pt modelId="{953D3A61-55CB-DE4B-A131-111DD9591C9B}" type="pres">
      <dgm:prSet presAssocID="{CFE59953-9DA0-8F40-8611-ECA3C0B7396C}" presName="dummyConnPt" presStyleCnt="0"/>
      <dgm:spPr/>
    </dgm:pt>
    <dgm:pt modelId="{CD2C7FA6-75BD-B44D-A27C-0D0C8FC786DF}" type="pres">
      <dgm:prSet presAssocID="{CFE59953-9DA0-8F40-8611-ECA3C0B7396C}" presName="node" presStyleLbl="node1" presStyleIdx="5" presStyleCnt="8">
        <dgm:presLayoutVars>
          <dgm:bulletEnabled val="1"/>
        </dgm:presLayoutVars>
      </dgm:prSet>
      <dgm:spPr/>
    </dgm:pt>
    <dgm:pt modelId="{35A07C8A-63FB-7C49-AF1A-74821211D7F4}" type="pres">
      <dgm:prSet presAssocID="{11B17675-4D79-D649-8EE3-6D0900FE535D}" presName="sibTrans" presStyleLbl="bgSibTrans2D1" presStyleIdx="5" presStyleCnt="7"/>
      <dgm:spPr/>
    </dgm:pt>
    <dgm:pt modelId="{CA6E802A-45D6-2F4C-9894-F30738A6C9E4}" type="pres">
      <dgm:prSet presAssocID="{97027E26-AB42-2147-B4CF-5F2DFDF52206}" presName="compNode" presStyleCnt="0"/>
      <dgm:spPr/>
    </dgm:pt>
    <dgm:pt modelId="{DA7E03D1-FA0E-7242-A68B-A49D22FB83B3}" type="pres">
      <dgm:prSet presAssocID="{97027E26-AB42-2147-B4CF-5F2DFDF52206}" presName="dummyConnPt" presStyleCnt="0"/>
      <dgm:spPr/>
    </dgm:pt>
    <dgm:pt modelId="{0867538D-34D5-CA41-A7CC-F71CC00BFA1F}" type="pres">
      <dgm:prSet presAssocID="{97027E26-AB42-2147-B4CF-5F2DFDF52206}" presName="node" presStyleLbl="node1" presStyleIdx="6" presStyleCnt="8">
        <dgm:presLayoutVars>
          <dgm:bulletEnabled val="1"/>
        </dgm:presLayoutVars>
      </dgm:prSet>
      <dgm:spPr/>
    </dgm:pt>
    <dgm:pt modelId="{DD2538C3-DD23-304C-BE9F-9513D2408AC6}" type="pres">
      <dgm:prSet presAssocID="{329D8293-0B30-4647-A8FD-82F6AA89FEFB}" presName="sibTrans" presStyleLbl="bgSibTrans2D1" presStyleIdx="6" presStyleCnt="7"/>
      <dgm:spPr/>
    </dgm:pt>
    <dgm:pt modelId="{D01E4FBC-1B41-F74F-B5B0-071E8C3A0FCC}" type="pres">
      <dgm:prSet presAssocID="{52248BCA-5517-4044-BE06-2DB0C16D28B4}" presName="compNode" presStyleCnt="0"/>
      <dgm:spPr/>
    </dgm:pt>
    <dgm:pt modelId="{B222304E-4BF6-024F-B911-CFD8CE1186F0}" type="pres">
      <dgm:prSet presAssocID="{52248BCA-5517-4044-BE06-2DB0C16D28B4}" presName="dummyConnPt" presStyleCnt="0"/>
      <dgm:spPr/>
    </dgm:pt>
    <dgm:pt modelId="{559994FE-DEE5-5F49-A7E5-611A7ABEADEB}" type="pres">
      <dgm:prSet presAssocID="{52248BCA-5517-4044-BE06-2DB0C16D28B4}" presName="node" presStyleLbl="node1" presStyleIdx="7" presStyleCnt="8">
        <dgm:presLayoutVars>
          <dgm:bulletEnabled val="1"/>
        </dgm:presLayoutVars>
      </dgm:prSet>
      <dgm:spPr/>
    </dgm:pt>
  </dgm:ptLst>
  <dgm:cxnLst>
    <dgm:cxn modelId="{B114B200-8ADB-0343-8F3F-588602C902E4}" type="presOf" srcId="{18D76B71-B2EC-A745-9708-F1C776576411}" destId="{F8160164-EC15-1A4F-A8AD-920251098CA3}" srcOrd="0" destOrd="0" presId="urn:microsoft.com/office/officeart/2005/8/layout/bProcess4"/>
    <dgm:cxn modelId="{C1568808-0620-864F-BCA1-AA642E258130}" type="presOf" srcId="{1AD07C97-49B1-C441-96B8-21361003A350}" destId="{21305E5A-B6A0-9E44-BBE6-19B2A0E27415}" srcOrd="0" destOrd="0" presId="urn:microsoft.com/office/officeart/2005/8/layout/bProcess4"/>
    <dgm:cxn modelId="{6123960B-C8AB-3F46-A571-83952FBA8401}" type="presOf" srcId="{11B17675-4D79-D649-8EE3-6D0900FE535D}" destId="{35A07C8A-63FB-7C49-AF1A-74821211D7F4}" srcOrd="0" destOrd="0" presId="urn:microsoft.com/office/officeart/2005/8/layout/bProcess4"/>
    <dgm:cxn modelId="{F0D01E0E-0D70-6342-B69C-F21F2F82757D}" type="presOf" srcId="{AA8B54C0-2533-C147-B355-C7F8AB1B0654}" destId="{B12A56F6-32D5-D14D-8AD2-674D55B2E575}" srcOrd="0" destOrd="0" presId="urn:microsoft.com/office/officeart/2005/8/layout/bProcess4"/>
    <dgm:cxn modelId="{676B241B-AA6A-6845-8C82-C726AA32FDD1}" srcId="{34F9BE1A-022A-894D-B158-F266F8DBCA07}" destId="{52248BCA-5517-4044-BE06-2DB0C16D28B4}" srcOrd="7" destOrd="0" parTransId="{70C012C9-9471-0749-BFBD-FF1EB5B9A5D7}" sibTransId="{2E4CE871-8A75-B743-85A5-34539F2A4FFB}"/>
    <dgm:cxn modelId="{CCF3892D-24C0-EB41-839F-05C24DA2AE72}" srcId="{34F9BE1A-022A-894D-B158-F266F8DBCA07}" destId="{CFE59953-9DA0-8F40-8611-ECA3C0B7396C}" srcOrd="5" destOrd="0" parTransId="{12673FB6-C7AA-E64A-9D8A-44B6BAD4C970}" sibTransId="{11B17675-4D79-D649-8EE3-6D0900FE535D}"/>
    <dgm:cxn modelId="{5B62D030-C7B2-A949-932A-B316E8D07E32}" type="presOf" srcId="{C43885D3-1483-8340-9A7E-5A92EF13AF8D}" destId="{9B14B4C0-7A37-9B44-916D-861F0FB22BCA}" srcOrd="0" destOrd="0" presId="urn:microsoft.com/office/officeart/2005/8/layout/bProcess4"/>
    <dgm:cxn modelId="{EDC90A40-8691-D744-8DA7-8608B209F943}" type="presOf" srcId="{329D8293-0B30-4647-A8FD-82F6AA89FEFB}" destId="{DD2538C3-DD23-304C-BE9F-9513D2408AC6}" srcOrd="0" destOrd="0" presId="urn:microsoft.com/office/officeart/2005/8/layout/bProcess4"/>
    <dgm:cxn modelId="{2FE80947-AAEA-9947-A574-DFF9668052B2}" type="presOf" srcId="{3936B486-26DB-1342-B0AE-FDB9FB0624F4}" destId="{DE0DD362-30F6-2143-AA6E-2A0B31EE929A}" srcOrd="0" destOrd="0" presId="urn:microsoft.com/office/officeart/2005/8/layout/bProcess4"/>
    <dgm:cxn modelId="{C323795F-E6A3-E644-9456-B3A2156CC34C}" type="presOf" srcId="{2F741B17-FF72-A44E-82B9-90FFE98B080F}" destId="{9D5D161C-FCE2-B040-A32B-F72819E6070F}" srcOrd="0" destOrd="0" presId="urn:microsoft.com/office/officeart/2005/8/layout/bProcess4"/>
    <dgm:cxn modelId="{AA1EFA62-4DD3-304E-971A-4BBB74EEDF85}" srcId="{34F9BE1A-022A-894D-B158-F266F8DBCA07}" destId="{1AD07C97-49B1-C441-96B8-21361003A350}" srcOrd="3" destOrd="0" parTransId="{F0608FF7-3053-B14A-8036-4E3377DCF9C7}" sibTransId="{7FBC07DE-924B-0946-AF7D-3D37BDB157AD}"/>
    <dgm:cxn modelId="{45C7C077-45C9-9541-80F9-AD369691D990}" srcId="{34F9BE1A-022A-894D-B158-F266F8DBCA07}" destId="{3936B486-26DB-1342-B0AE-FDB9FB0624F4}" srcOrd="2" destOrd="0" parTransId="{5FE24022-96FE-4947-8BF2-F5AFC62FD899}" sibTransId="{18D76B71-B2EC-A745-9708-F1C776576411}"/>
    <dgm:cxn modelId="{6C0BED79-89E4-DA4B-AA07-7ED5D7A0D549}" type="presOf" srcId="{5A327A4E-AF7C-8048-A6B3-23DEEFD92DB4}" destId="{7C5F7AF9-C662-6448-AA7B-7F90C87A80E2}" srcOrd="0" destOrd="0" presId="urn:microsoft.com/office/officeart/2005/8/layout/bProcess4"/>
    <dgm:cxn modelId="{98A9407F-C7CF-964F-8173-688D2BF5A31A}" type="presOf" srcId="{CFE59953-9DA0-8F40-8611-ECA3C0B7396C}" destId="{CD2C7FA6-75BD-B44D-A27C-0D0C8FC786DF}" srcOrd="0" destOrd="0" presId="urn:microsoft.com/office/officeart/2005/8/layout/bProcess4"/>
    <dgm:cxn modelId="{B4C7529F-DC39-874D-ADBA-13D4EDC962FE}" type="presOf" srcId="{52248BCA-5517-4044-BE06-2DB0C16D28B4}" destId="{559994FE-DEE5-5F49-A7E5-611A7ABEADEB}" srcOrd="0" destOrd="0" presId="urn:microsoft.com/office/officeart/2005/8/layout/bProcess4"/>
    <dgm:cxn modelId="{7D61B7C8-1F08-1144-B19D-B44C495B26EB}" type="presOf" srcId="{97027E26-AB42-2147-B4CF-5F2DFDF52206}" destId="{0867538D-34D5-CA41-A7CC-F71CC00BFA1F}" srcOrd="0" destOrd="0" presId="urn:microsoft.com/office/officeart/2005/8/layout/bProcess4"/>
    <dgm:cxn modelId="{FBAEE6D0-CABE-2045-B472-F0B6A7AAE0CF}" type="presOf" srcId="{BF03C74F-C886-704E-94A2-4BC8BD271A90}" destId="{6BFFBEAD-49FF-7B4D-90E8-D7320F6127E1}" srcOrd="0" destOrd="0" presId="urn:microsoft.com/office/officeart/2005/8/layout/bProcess4"/>
    <dgm:cxn modelId="{FCD036D7-25D9-514C-80D3-5E174C474081}" type="presOf" srcId="{7FBC07DE-924B-0946-AF7D-3D37BDB157AD}" destId="{07F88423-3604-C34E-B0C5-79285BE4A0CB}" srcOrd="0" destOrd="0" presId="urn:microsoft.com/office/officeart/2005/8/layout/bProcess4"/>
    <dgm:cxn modelId="{461B17E6-5B88-384D-B87F-321E08EA5A29}" srcId="{34F9BE1A-022A-894D-B158-F266F8DBCA07}" destId="{97027E26-AB42-2147-B4CF-5F2DFDF52206}" srcOrd="6" destOrd="0" parTransId="{2132C34D-F076-F349-8C70-C62C5782FDEA}" sibTransId="{329D8293-0B30-4647-A8FD-82F6AA89FEFB}"/>
    <dgm:cxn modelId="{A516EFEC-50E7-F744-9B0C-86E32B3D5C8F}" srcId="{34F9BE1A-022A-894D-B158-F266F8DBCA07}" destId="{C43885D3-1483-8340-9A7E-5A92EF13AF8D}" srcOrd="4" destOrd="0" parTransId="{88DFBA8A-F210-BD4D-97B7-73D1F53DEC54}" sibTransId="{AA8B54C0-2533-C147-B355-C7F8AB1B0654}"/>
    <dgm:cxn modelId="{88460AF3-C15E-BB48-BE64-F0006BC16F5D}" srcId="{34F9BE1A-022A-894D-B158-F266F8DBCA07}" destId="{2F741B17-FF72-A44E-82B9-90FFE98B080F}" srcOrd="1" destOrd="0" parTransId="{32A259DA-6E86-FF4B-9C48-D7ED4814FA2C}" sibTransId="{BF03C74F-C886-704E-94A2-4BC8BD271A90}"/>
    <dgm:cxn modelId="{74C80FF6-A5A3-0F4A-852D-6357C17655A4}" srcId="{34F9BE1A-022A-894D-B158-F266F8DBCA07}" destId="{F4C41429-4AA7-6644-8822-F0479ED983FC}" srcOrd="0" destOrd="0" parTransId="{AE4A8BED-6020-6840-9754-590B4EA8F975}" sibTransId="{5A327A4E-AF7C-8048-A6B3-23DEEFD92DB4}"/>
    <dgm:cxn modelId="{718232FD-80D1-FC44-9457-9AA61C3F4B28}" type="presOf" srcId="{F4C41429-4AA7-6644-8822-F0479ED983FC}" destId="{38CB2AF0-A6E5-624F-978F-8420296777DF}" srcOrd="0" destOrd="0" presId="urn:microsoft.com/office/officeart/2005/8/layout/bProcess4"/>
    <dgm:cxn modelId="{79D535FF-460E-2746-99D2-B5A80FF5189B}" type="presOf" srcId="{34F9BE1A-022A-894D-B158-F266F8DBCA07}" destId="{231F9C56-268E-2F47-8736-28F39CE411AE}" srcOrd="0" destOrd="0" presId="urn:microsoft.com/office/officeart/2005/8/layout/bProcess4"/>
    <dgm:cxn modelId="{3B1B7BD8-8857-1E46-A2F2-686D5F020E11}" type="presParOf" srcId="{231F9C56-268E-2F47-8736-28F39CE411AE}" destId="{8501E1ED-604D-514F-A1F2-C7E23AF45718}" srcOrd="0" destOrd="0" presId="urn:microsoft.com/office/officeart/2005/8/layout/bProcess4"/>
    <dgm:cxn modelId="{7C60F8C4-35DC-3C42-84BD-E36ECCD5351C}" type="presParOf" srcId="{8501E1ED-604D-514F-A1F2-C7E23AF45718}" destId="{1F0D208E-B990-9A4A-8128-0EB7FB1738EB}" srcOrd="0" destOrd="0" presId="urn:microsoft.com/office/officeart/2005/8/layout/bProcess4"/>
    <dgm:cxn modelId="{0A1F4316-5EFE-D948-B2F4-F1B8CD8FABEF}" type="presParOf" srcId="{8501E1ED-604D-514F-A1F2-C7E23AF45718}" destId="{38CB2AF0-A6E5-624F-978F-8420296777DF}" srcOrd="1" destOrd="0" presId="urn:microsoft.com/office/officeart/2005/8/layout/bProcess4"/>
    <dgm:cxn modelId="{6F81ECED-5F52-7640-BF51-C8E1A9069FD6}" type="presParOf" srcId="{231F9C56-268E-2F47-8736-28F39CE411AE}" destId="{7C5F7AF9-C662-6448-AA7B-7F90C87A80E2}" srcOrd="1" destOrd="0" presId="urn:microsoft.com/office/officeart/2005/8/layout/bProcess4"/>
    <dgm:cxn modelId="{83C27C6C-E972-4D47-9260-C4676AB311DF}" type="presParOf" srcId="{231F9C56-268E-2F47-8736-28F39CE411AE}" destId="{7DAED815-6A71-D244-A80B-C042AF472F95}" srcOrd="2" destOrd="0" presId="urn:microsoft.com/office/officeart/2005/8/layout/bProcess4"/>
    <dgm:cxn modelId="{E5B9D242-78DF-8241-929E-1E4C5B67EF64}" type="presParOf" srcId="{7DAED815-6A71-D244-A80B-C042AF472F95}" destId="{54206D13-EF21-A84E-98D5-FD4FE274338C}" srcOrd="0" destOrd="0" presId="urn:microsoft.com/office/officeart/2005/8/layout/bProcess4"/>
    <dgm:cxn modelId="{12A3D074-EDFB-C642-BE24-87404800549E}" type="presParOf" srcId="{7DAED815-6A71-D244-A80B-C042AF472F95}" destId="{9D5D161C-FCE2-B040-A32B-F72819E6070F}" srcOrd="1" destOrd="0" presId="urn:microsoft.com/office/officeart/2005/8/layout/bProcess4"/>
    <dgm:cxn modelId="{1F6B469F-17C8-DA4C-BABA-90A5BB686DF2}" type="presParOf" srcId="{231F9C56-268E-2F47-8736-28F39CE411AE}" destId="{6BFFBEAD-49FF-7B4D-90E8-D7320F6127E1}" srcOrd="3" destOrd="0" presId="urn:microsoft.com/office/officeart/2005/8/layout/bProcess4"/>
    <dgm:cxn modelId="{38F36B21-FEF4-A24D-B1AC-FD31B4B56914}" type="presParOf" srcId="{231F9C56-268E-2F47-8736-28F39CE411AE}" destId="{E632C3F8-98C1-E64E-854C-C3759A72F660}" srcOrd="4" destOrd="0" presId="urn:microsoft.com/office/officeart/2005/8/layout/bProcess4"/>
    <dgm:cxn modelId="{CA953089-5ED3-BC4F-A8B2-D09CFA2C421E}" type="presParOf" srcId="{E632C3F8-98C1-E64E-854C-C3759A72F660}" destId="{CCF2BDD6-323D-3A49-A39C-5FA0B18140D6}" srcOrd="0" destOrd="0" presId="urn:microsoft.com/office/officeart/2005/8/layout/bProcess4"/>
    <dgm:cxn modelId="{84C754FA-5D9B-C24D-BEC0-C76B7DB5FC1A}" type="presParOf" srcId="{E632C3F8-98C1-E64E-854C-C3759A72F660}" destId="{DE0DD362-30F6-2143-AA6E-2A0B31EE929A}" srcOrd="1" destOrd="0" presId="urn:microsoft.com/office/officeart/2005/8/layout/bProcess4"/>
    <dgm:cxn modelId="{79E95CD5-5209-114C-A631-827E5E4EBEC4}" type="presParOf" srcId="{231F9C56-268E-2F47-8736-28F39CE411AE}" destId="{F8160164-EC15-1A4F-A8AD-920251098CA3}" srcOrd="5" destOrd="0" presId="urn:microsoft.com/office/officeart/2005/8/layout/bProcess4"/>
    <dgm:cxn modelId="{FE21A449-229A-AC4C-A988-86966B9D0327}" type="presParOf" srcId="{231F9C56-268E-2F47-8736-28F39CE411AE}" destId="{A040B560-F7EB-B044-ABA3-B4CF97CB5E56}" srcOrd="6" destOrd="0" presId="urn:microsoft.com/office/officeart/2005/8/layout/bProcess4"/>
    <dgm:cxn modelId="{2AB824DB-1F73-584C-A79C-C80A1FA3FC65}" type="presParOf" srcId="{A040B560-F7EB-B044-ABA3-B4CF97CB5E56}" destId="{1BB596A7-9CB9-5048-B982-27AA9800675F}" srcOrd="0" destOrd="0" presId="urn:microsoft.com/office/officeart/2005/8/layout/bProcess4"/>
    <dgm:cxn modelId="{27B4FDE7-0DA9-D542-8A3A-59FDB21A9776}" type="presParOf" srcId="{A040B560-F7EB-B044-ABA3-B4CF97CB5E56}" destId="{21305E5A-B6A0-9E44-BBE6-19B2A0E27415}" srcOrd="1" destOrd="0" presId="urn:microsoft.com/office/officeart/2005/8/layout/bProcess4"/>
    <dgm:cxn modelId="{88F4D237-9DD8-2342-816E-E0D7E6F3406B}" type="presParOf" srcId="{231F9C56-268E-2F47-8736-28F39CE411AE}" destId="{07F88423-3604-C34E-B0C5-79285BE4A0CB}" srcOrd="7" destOrd="0" presId="urn:microsoft.com/office/officeart/2005/8/layout/bProcess4"/>
    <dgm:cxn modelId="{BC4ADBB0-D17E-3B47-AD1B-F6365114893B}" type="presParOf" srcId="{231F9C56-268E-2F47-8736-28F39CE411AE}" destId="{08D56D27-0A82-A246-8E1E-F68F57F1BAE0}" srcOrd="8" destOrd="0" presId="urn:microsoft.com/office/officeart/2005/8/layout/bProcess4"/>
    <dgm:cxn modelId="{D83C517D-9E1D-5942-9794-DB5E4BBB8434}" type="presParOf" srcId="{08D56D27-0A82-A246-8E1E-F68F57F1BAE0}" destId="{7CA8D7A0-901D-B449-AA1A-51BDAAEEBA34}" srcOrd="0" destOrd="0" presId="urn:microsoft.com/office/officeart/2005/8/layout/bProcess4"/>
    <dgm:cxn modelId="{4A47C218-CE55-6E41-AE1E-8F934D8F7DB5}" type="presParOf" srcId="{08D56D27-0A82-A246-8E1E-F68F57F1BAE0}" destId="{9B14B4C0-7A37-9B44-916D-861F0FB22BCA}" srcOrd="1" destOrd="0" presId="urn:microsoft.com/office/officeart/2005/8/layout/bProcess4"/>
    <dgm:cxn modelId="{B6A26DBD-1BF2-3C4C-B839-1439B975A24F}" type="presParOf" srcId="{231F9C56-268E-2F47-8736-28F39CE411AE}" destId="{B12A56F6-32D5-D14D-8AD2-674D55B2E575}" srcOrd="9" destOrd="0" presId="urn:microsoft.com/office/officeart/2005/8/layout/bProcess4"/>
    <dgm:cxn modelId="{F56B1C97-ED82-2245-A14E-67D4E8EF98C9}" type="presParOf" srcId="{231F9C56-268E-2F47-8736-28F39CE411AE}" destId="{C4D66A69-E761-EC4C-98E2-E005ECE6B502}" srcOrd="10" destOrd="0" presId="urn:microsoft.com/office/officeart/2005/8/layout/bProcess4"/>
    <dgm:cxn modelId="{9BFE500D-6789-1747-AB80-57BF46E116A2}" type="presParOf" srcId="{C4D66A69-E761-EC4C-98E2-E005ECE6B502}" destId="{953D3A61-55CB-DE4B-A131-111DD9591C9B}" srcOrd="0" destOrd="0" presId="urn:microsoft.com/office/officeart/2005/8/layout/bProcess4"/>
    <dgm:cxn modelId="{EDFB5997-45F4-4E47-99E9-631E224C75FD}" type="presParOf" srcId="{C4D66A69-E761-EC4C-98E2-E005ECE6B502}" destId="{CD2C7FA6-75BD-B44D-A27C-0D0C8FC786DF}" srcOrd="1" destOrd="0" presId="urn:microsoft.com/office/officeart/2005/8/layout/bProcess4"/>
    <dgm:cxn modelId="{65C02C9C-D5D6-AF45-870A-5DC534A48F21}" type="presParOf" srcId="{231F9C56-268E-2F47-8736-28F39CE411AE}" destId="{35A07C8A-63FB-7C49-AF1A-74821211D7F4}" srcOrd="11" destOrd="0" presId="urn:microsoft.com/office/officeart/2005/8/layout/bProcess4"/>
    <dgm:cxn modelId="{C0E58D89-13B5-0D4C-AA44-0D3616B78A96}" type="presParOf" srcId="{231F9C56-268E-2F47-8736-28F39CE411AE}" destId="{CA6E802A-45D6-2F4C-9894-F30738A6C9E4}" srcOrd="12" destOrd="0" presId="urn:microsoft.com/office/officeart/2005/8/layout/bProcess4"/>
    <dgm:cxn modelId="{4FB7C263-3334-6C48-BC25-75FCD97EA720}" type="presParOf" srcId="{CA6E802A-45D6-2F4C-9894-F30738A6C9E4}" destId="{DA7E03D1-FA0E-7242-A68B-A49D22FB83B3}" srcOrd="0" destOrd="0" presId="urn:microsoft.com/office/officeart/2005/8/layout/bProcess4"/>
    <dgm:cxn modelId="{033FEDE6-7B16-5B48-8D40-343E6CEB5256}" type="presParOf" srcId="{CA6E802A-45D6-2F4C-9894-F30738A6C9E4}" destId="{0867538D-34D5-CA41-A7CC-F71CC00BFA1F}" srcOrd="1" destOrd="0" presId="urn:microsoft.com/office/officeart/2005/8/layout/bProcess4"/>
    <dgm:cxn modelId="{548B6664-6229-DB41-9792-BF4AD831748E}" type="presParOf" srcId="{231F9C56-268E-2F47-8736-28F39CE411AE}" destId="{DD2538C3-DD23-304C-BE9F-9513D2408AC6}" srcOrd="13" destOrd="0" presId="urn:microsoft.com/office/officeart/2005/8/layout/bProcess4"/>
    <dgm:cxn modelId="{D00AB13C-A64C-6C4A-A943-E74A9A3E5059}" type="presParOf" srcId="{231F9C56-268E-2F47-8736-28F39CE411AE}" destId="{D01E4FBC-1B41-F74F-B5B0-071E8C3A0FCC}" srcOrd="14" destOrd="0" presId="urn:microsoft.com/office/officeart/2005/8/layout/bProcess4"/>
    <dgm:cxn modelId="{13B3AAA9-DFE2-7C4E-A414-25FBAD6D4DDF}" type="presParOf" srcId="{D01E4FBC-1B41-F74F-B5B0-071E8C3A0FCC}" destId="{B222304E-4BF6-024F-B911-CFD8CE1186F0}" srcOrd="0" destOrd="0" presId="urn:microsoft.com/office/officeart/2005/8/layout/bProcess4"/>
    <dgm:cxn modelId="{E179CC99-E42F-BA45-AE15-5CEDFE17D9F7}" type="presParOf" srcId="{D01E4FBC-1B41-F74F-B5B0-071E8C3A0FCC}" destId="{559994FE-DEE5-5F49-A7E5-611A7ABEADE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3C986C-A46C-484B-9BC7-3EAA3FC91D49}" type="doc">
      <dgm:prSet loTypeId="urn:microsoft.com/office/officeart/2005/8/layout/cycle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B691868-ECDE-D043-82B2-683979137584}">
      <dgm:prSet phldrT="[Text]" custT="1"/>
      <dgm:spPr/>
      <dgm:t>
        <a:bodyPr/>
        <a:lstStyle/>
        <a:p>
          <a:r>
            <a:rPr lang="en-GB" sz="2800" dirty="0">
              <a:solidFill>
                <a:schemeClr val="bg1"/>
              </a:solidFill>
            </a:rPr>
            <a:t>Plan</a:t>
          </a:r>
          <a:endParaRPr lang="en-GB" sz="1900" dirty="0">
            <a:solidFill>
              <a:schemeClr val="bg1"/>
            </a:solidFill>
          </a:endParaRPr>
        </a:p>
      </dgm:t>
    </dgm:pt>
    <dgm:pt modelId="{80066CE5-FE5F-CD4C-8AB3-D2211550F04E}" type="parTrans" cxnId="{706F4425-4A0C-404E-87C1-07FA6B5DEC64}">
      <dgm:prSet/>
      <dgm:spPr/>
      <dgm:t>
        <a:bodyPr/>
        <a:lstStyle/>
        <a:p>
          <a:endParaRPr lang="en-GB"/>
        </a:p>
      </dgm:t>
    </dgm:pt>
    <dgm:pt modelId="{32B8E71D-5FDB-6746-BEC7-137F5011B6F5}" type="sibTrans" cxnId="{706F4425-4A0C-404E-87C1-07FA6B5DEC64}">
      <dgm:prSet/>
      <dgm:spPr/>
      <dgm:t>
        <a:bodyPr/>
        <a:lstStyle/>
        <a:p>
          <a:endParaRPr lang="en-GB"/>
        </a:p>
      </dgm:t>
    </dgm:pt>
    <dgm:pt modelId="{AB8DC431-ADD7-6D49-8DC3-3513B4E85DD5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code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34F66832-8F06-854A-AC9B-193D178FA481}" type="parTrans" cxnId="{69173AF6-4A17-0D46-B012-931B34EF8B20}">
      <dgm:prSet/>
      <dgm:spPr/>
      <dgm:t>
        <a:bodyPr/>
        <a:lstStyle/>
        <a:p>
          <a:endParaRPr lang="en-GB"/>
        </a:p>
      </dgm:t>
    </dgm:pt>
    <dgm:pt modelId="{623ECE04-3E14-044C-B72A-94F056B79061}" type="sibTrans" cxnId="{69173AF6-4A17-0D46-B012-931B34EF8B20}">
      <dgm:prSet/>
      <dgm:spPr/>
      <dgm:t>
        <a:bodyPr/>
        <a:lstStyle/>
        <a:p>
          <a:endParaRPr lang="en-GB"/>
        </a:p>
      </dgm:t>
    </dgm:pt>
    <dgm:pt modelId="{34776AA0-0F4D-E04E-8833-FA9EF557B7C5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Build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9B09174B-B536-6E4B-B1F4-7422BCF8D0D0}" type="parTrans" cxnId="{9A53C8E7-4AA0-964F-BDC3-2085EF5F768D}">
      <dgm:prSet/>
      <dgm:spPr/>
      <dgm:t>
        <a:bodyPr/>
        <a:lstStyle/>
        <a:p>
          <a:endParaRPr lang="en-GB"/>
        </a:p>
      </dgm:t>
    </dgm:pt>
    <dgm:pt modelId="{1613E4B5-D748-0143-84E7-71E5F4BA62CA}" type="sibTrans" cxnId="{9A53C8E7-4AA0-964F-BDC3-2085EF5F768D}">
      <dgm:prSet/>
      <dgm:spPr/>
      <dgm:t>
        <a:bodyPr/>
        <a:lstStyle/>
        <a:p>
          <a:endParaRPr lang="en-GB"/>
        </a:p>
      </dgm:t>
    </dgm:pt>
    <dgm:pt modelId="{D4DD3D93-3F56-4040-95EF-F8E1A6E1C84D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Test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0A74C07A-3D4E-8048-915D-7D08611077E7}" type="parTrans" cxnId="{CCDEB2A3-25E1-C949-BA4D-06AFA4345286}">
      <dgm:prSet/>
      <dgm:spPr/>
      <dgm:t>
        <a:bodyPr/>
        <a:lstStyle/>
        <a:p>
          <a:endParaRPr lang="en-GB"/>
        </a:p>
      </dgm:t>
    </dgm:pt>
    <dgm:pt modelId="{4BB56B08-CF47-9141-B91C-FEAD9283CEDC}" type="sibTrans" cxnId="{CCDEB2A3-25E1-C949-BA4D-06AFA4345286}">
      <dgm:prSet/>
      <dgm:spPr/>
      <dgm:t>
        <a:bodyPr/>
        <a:lstStyle/>
        <a:p>
          <a:endParaRPr lang="en-GB"/>
        </a:p>
      </dgm:t>
    </dgm:pt>
    <dgm:pt modelId="{190B9F03-0856-8E4E-AA45-E9E80D95D5FC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Release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5CB72E4B-D044-9040-A9DB-F22E1FA49F88}" type="parTrans" cxnId="{A5EB3AC6-954D-CE4E-A00D-9FE06DAAF37B}">
      <dgm:prSet/>
      <dgm:spPr/>
      <dgm:t>
        <a:bodyPr/>
        <a:lstStyle/>
        <a:p>
          <a:endParaRPr lang="en-GB"/>
        </a:p>
      </dgm:t>
    </dgm:pt>
    <dgm:pt modelId="{290D752D-06AF-F84E-A03C-F356FE94A70A}" type="sibTrans" cxnId="{A5EB3AC6-954D-CE4E-A00D-9FE06DAAF37B}">
      <dgm:prSet/>
      <dgm:spPr/>
      <dgm:t>
        <a:bodyPr/>
        <a:lstStyle/>
        <a:p>
          <a:endParaRPr lang="en-GB"/>
        </a:p>
      </dgm:t>
    </dgm:pt>
    <dgm:pt modelId="{EB158C6B-77DC-6A45-8310-65FD8A012EE0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Deploy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87D44CF-45D3-FA48-8F91-AF46D539B13D}" type="parTrans" cxnId="{4925E4F0-66DC-1A4D-8F92-175F05E43809}">
      <dgm:prSet/>
      <dgm:spPr/>
      <dgm:t>
        <a:bodyPr/>
        <a:lstStyle/>
        <a:p>
          <a:endParaRPr lang="en-GB"/>
        </a:p>
      </dgm:t>
    </dgm:pt>
    <dgm:pt modelId="{AAEB4054-1926-0C4F-8F0E-48DA2FAF372E}" type="sibTrans" cxnId="{4925E4F0-66DC-1A4D-8F92-175F05E43809}">
      <dgm:prSet/>
      <dgm:spPr/>
      <dgm:t>
        <a:bodyPr/>
        <a:lstStyle/>
        <a:p>
          <a:endParaRPr lang="en-GB"/>
        </a:p>
      </dgm:t>
    </dgm:pt>
    <dgm:pt modelId="{722C3946-2B07-524B-90CF-7517E8573A84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Operate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40B3B90-7E9C-4540-92E5-4441792E5AE3}" type="parTrans" cxnId="{3F98F9CA-4C11-954A-9DB3-402CE729D694}">
      <dgm:prSet/>
      <dgm:spPr/>
      <dgm:t>
        <a:bodyPr/>
        <a:lstStyle/>
        <a:p>
          <a:endParaRPr lang="en-GB"/>
        </a:p>
      </dgm:t>
    </dgm:pt>
    <dgm:pt modelId="{E34951E4-BDF1-7749-AC50-022F920ACF1A}" type="sibTrans" cxnId="{3F98F9CA-4C11-954A-9DB3-402CE729D694}">
      <dgm:prSet/>
      <dgm:spPr/>
      <dgm:t>
        <a:bodyPr/>
        <a:lstStyle/>
        <a:p>
          <a:endParaRPr lang="en-GB"/>
        </a:p>
      </dgm:t>
    </dgm:pt>
    <dgm:pt modelId="{EB087B67-1FC4-CF43-881D-D2D51AB2A979}">
      <dgm:prSet phldrT="[Text]" custT="1"/>
      <dgm:spPr/>
      <dgm:t>
        <a:bodyPr/>
        <a:lstStyle/>
        <a:p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Monitor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C9F421A-A1F3-374E-A97F-8B6E923539CE}" type="parTrans" cxnId="{3451E7BB-A323-AE48-B9D4-730B8AF8C9FC}">
      <dgm:prSet/>
      <dgm:spPr/>
      <dgm:t>
        <a:bodyPr/>
        <a:lstStyle/>
        <a:p>
          <a:endParaRPr lang="en-GB"/>
        </a:p>
      </dgm:t>
    </dgm:pt>
    <dgm:pt modelId="{8946F5D4-E3EB-D640-B85E-54369C11EC88}" type="sibTrans" cxnId="{3451E7BB-A323-AE48-B9D4-730B8AF8C9FC}">
      <dgm:prSet/>
      <dgm:spPr/>
      <dgm:t>
        <a:bodyPr/>
        <a:lstStyle/>
        <a:p>
          <a:endParaRPr lang="en-GB"/>
        </a:p>
      </dgm:t>
    </dgm:pt>
    <dgm:pt modelId="{784BCFA7-6B0A-5D46-9926-1B530568B177}" type="pres">
      <dgm:prSet presAssocID="{933C986C-A46C-484B-9BC7-3EAA3FC91D49}" presName="cycle" presStyleCnt="0">
        <dgm:presLayoutVars>
          <dgm:dir/>
          <dgm:resizeHandles val="exact"/>
        </dgm:presLayoutVars>
      </dgm:prSet>
      <dgm:spPr/>
    </dgm:pt>
    <dgm:pt modelId="{A29F0F36-A5B8-8745-A895-482EFA85C4C8}" type="pres">
      <dgm:prSet presAssocID="{5B691868-ECDE-D043-82B2-683979137584}" presName="dummy" presStyleCnt="0"/>
      <dgm:spPr/>
    </dgm:pt>
    <dgm:pt modelId="{72ECC9D5-3813-7D44-9988-D285389A0AE1}" type="pres">
      <dgm:prSet presAssocID="{5B691868-ECDE-D043-82B2-683979137584}" presName="node" presStyleLbl="revTx" presStyleIdx="0" presStyleCnt="8">
        <dgm:presLayoutVars>
          <dgm:bulletEnabled val="1"/>
        </dgm:presLayoutVars>
      </dgm:prSet>
      <dgm:spPr/>
    </dgm:pt>
    <dgm:pt modelId="{D54ADB2A-4C4C-7348-AB07-0C61B50753C5}" type="pres">
      <dgm:prSet presAssocID="{32B8E71D-5FDB-6746-BEC7-137F5011B6F5}" presName="sibTrans" presStyleLbl="node1" presStyleIdx="0" presStyleCnt="8"/>
      <dgm:spPr/>
    </dgm:pt>
    <dgm:pt modelId="{07CA0085-96D8-254B-A3DA-5E38C7FB34C3}" type="pres">
      <dgm:prSet presAssocID="{AB8DC431-ADD7-6D49-8DC3-3513B4E85DD5}" presName="dummy" presStyleCnt="0"/>
      <dgm:spPr/>
    </dgm:pt>
    <dgm:pt modelId="{7C2299E4-A854-0C4B-8843-D4296B2D7875}" type="pres">
      <dgm:prSet presAssocID="{AB8DC431-ADD7-6D49-8DC3-3513B4E85DD5}" presName="node" presStyleLbl="revTx" presStyleIdx="1" presStyleCnt="8">
        <dgm:presLayoutVars>
          <dgm:bulletEnabled val="1"/>
        </dgm:presLayoutVars>
      </dgm:prSet>
      <dgm:spPr/>
    </dgm:pt>
    <dgm:pt modelId="{A4535AF4-B5FA-AA41-9779-82F3272A0C06}" type="pres">
      <dgm:prSet presAssocID="{623ECE04-3E14-044C-B72A-94F056B79061}" presName="sibTrans" presStyleLbl="node1" presStyleIdx="1" presStyleCnt="8"/>
      <dgm:spPr/>
    </dgm:pt>
    <dgm:pt modelId="{DBB6E6CD-013E-164C-877E-C433285A8080}" type="pres">
      <dgm:prSet presAssocID="{34776AA0-0F4D-E04E-8833-FA9EF557B7C5}" presName="dummy" presStyleCnt="0"/>
      <dgm:spPr/>
    </dgm:pt>
    <dgm:pt modelId="{FD4775BC-C7DC-5648-9508-A58C9834CB02}" type="pres">
      <dgm:prSet presAssocID="{34776AA0-0F4D-E04E-8833-FA9EF557B7C5}" presName="node" presStyleLbl="revTx" presStyleIdx="2" presStyleCnt="8">
        <dgm:presLayoutVars>
          <dgm:bulletEnabled val="1"/>
        </dgm:presLayoutVars>
      </dgm:prSet>
      <dgm:spPr/>
    </dgm:pt>
    <dgm:pt modelId="{BDAF26B4-AE18-0A4C-9AF3-A81EB9E439B9}" type="pres">
      <dgm:prSet presAssocID="{1613E4B5-D748-0143-84E7-71E5F4BA62CA}" presName="sibTrans" presStyleLbl="node1" presStyleIdx="2" presStyleCnt="8"/>
      <dgm:spPr/>
    </dgm:pt>
    <dgm:pt modelId="{CE2E852F-16E1-FC4F-95E0-AEDF6547E77E}" type="pres">
      <dgm:prSet presAssocID="{D4DD3D93-3F56-4040-95EF-F8E1A6E1C84D}" presName="dummy" presStyleCnt="0"/>
      <dgm:spPr/>
    </dgm:pt>
    <dgm:pt modelId="{E2719847-857F-9A43-A8A4-42BEF3308AC7}" type="pres">
      <dgm:prSet presAssocID="{D4DD3D93-3F56-4040-95EF-F8E1A6E1C84D}" presName="node" presStyleLbl="revTx" presStyleIdx="3" presStyleCnt="8">
        <dgm:presLayoutVars>
          <dgm:bulletEnabled val="1"/>
        </dgm:presLayoutVars>
      </dgm:prSet>
      <dgm:spPr/>
    </dgm:pt>
    <dgm:pt modelId="{9DC33206-80EA-3C41-A100-00BB111AC2DA}" type="pres">
      <dgm:prSet presAssocID="{4BB56B08-CF47-9141-B91C-FEAD9283CEDC}" presName="sibTrans" presStyleLbl="node1" presStyleIdx="3" presStyleCnt="8"/>
      <dgm:spPr/>
    </dgm:pt>
    <dgm:pt modelId="{E3AF1FBB-B086-4F49-AA10-83FBF3628353}" type="pres">
      <dgm:prSet presAssocID="{190B9F03-0856-8E4E-AA45-E9E80D95D5FC}" presName="dummy" presStyleCnt="0"/>
      <dgm:spPr/>
    </dgm:pt>
    <dgm:pt modelId="{2B13A12F-3AE8-C14D-9317-8967D2DF02BC}" type="pres">
      <dgm:prSet presAssocID="{190B9F03-0856-8E4E-AA45-E9E80D95D5FC}" presName="node" presStyleLbl="revTx" presStyleIdx="4" presStyleCnt="8" custScaleX="126684">
        <dgm:presLayoutVars>
          <dgm:bulletEnabled val="1"/>
        </dgm:presLayoutVars>
      </dgm:prSet>
      <dgm:spPr/>
    </dgm:pt>
    <dgm:pt modelId="{DE8BCA1A-C832-3946-9787-F55C28101683}" type="pres">
      <dgm:prSet presAssocID="{290D752D-06AF-F84E-A03C-F356FE94A70A}" presName="sibTrans" presStyleLbl="node1" presStyleIdx="4" presStyleCnt="8"/>
      <dgm:spPr/>
    </dgm:pt>
    <dgm:pt modelId="{2B4376BD-0723-C343-AFB0-9C41C6DB3C75}" type="pres">
      <dgm:prSet presAssocID="{EB158C6B-77DC-6A45-8310-65FD8A012EE0}" presName="dummy" presStyleCnt="0"/>
      <dgm:spPr/>
    </dgm:pt>
    <dgm:pt modelId="{761AC60F-A3CC-E949-952C-8E0CF3FC1B28}" type="pres">
      <dgm:prSet presAssocID="{EB158C6B-77DC-6A45-8310-65FD8A012EE0}" presName="node" presStyleLbl="revTx" presStyleIdx="5" presStyleCnt="8" custScaleX="130707">
        <dgm:presLayoutVars>
          <dgm:bulletEnabled val="1"/>
        </dgm:presLayoutVars>
      </dgm:prSet>
      <dgm:spPr/>
    </dgm:pt>
    <dgm:pt modelId="{33A53D4D-50F9-AF48-9FEE-00D1156A6576}" type="pres">
      <dgm:prSet presAssocID="{AAEB4054-1926-0C4F-8F0E-48DA2FAF372E}" presName="sibTrans" presStyleLbl="node1" presStyleIdx="5" presStyleCnt="8"/>
      <dgm:spPr/>
    </dgm:pt>
    <dgm:pt modelId="{9138715F-69AD-3746-BB63-A72D7E31C544}" type="pres">
      <dgm:prSet presAssocID="{722C3946-2B07-524B-90CF-7517E8573A84}" presName="dummy" presStyleCnt="0"/>
      <dgm:spPr/>
    </dgm:pt>
    <dgm:pt modelId="{FFEC61DA-CD78-2B48-A63A-4C34420FF9C4}" type="pres">
      <dgm:prSet presAssocID="{722C3946-2B07-524B-90CF-7517E8573A84}" presName="node" presStyleLbl="revTx" presStyleIdx="6" presStyleCnt="8" custScaleX="144660">
        <dgm:presLayoutVars>
          <dgm:bulletEnabled val="1"/>
        </dgm:presLayoutVars>
      </dgm:prSet>
      <dgm:spPr/>
    </dgm:pt>
    <dgm:pt modelId="{29BBAB3F-D9B4-D746-BF25-6E467C76D8B8}" type="pres">
      <dgm:prSet presAssocID="{E34951E4-BDF1-7749-AC50-022F920ACF1A}" presName="sibTrans" presStyleLbl="node1" presStyleIdx="6" presStyleCnt="8"/>
      <dgm:spPr/>
    </dgm:pt>
    <dgm:pt modelId="{395EF403-F795-A343-9116-9AA121886047}" type="pres">
      <dgm:prSet presAssocID="{EB087B67-1FC4-CF43-881D-D2D51AB2A979}" presName="dummy" presStyleCnt="0"/>
      <dgm:spPr/>
    </dgm:pt>
    <dgm:pt modelId="{62B5E489-92F6-FF42-8D4E-4451A9719270}" type="pres">
      <dgm:prSet presAssocID="{EB087B67-1FC4-CF43-881D-D2D51AB2A979}" presName="node" presStyleLbl="revTx" presStyleIdx="7" presStyleCnt="8" custScaleX="177437">
        <dgm:presLayoutVars>
          <dgm:bulletEnabled val="1"/>
        </dgm:presLayoutVars>
      </dgm:prSet>
      <dgm:spPr/>
    </dgm:pt>
    <dgm:pt modelId="{6818FC25-401D-C144-900E-DE91E39BD14E}" type="pres">
      <dgm:prSet presAssocID="{8946F5D4-E3EB-D640-B85E-54369C11EC88}" presName="sibTrans" presStyleLbl="node1" presStyleIdx="7" presStyleCnt="8"/>
      <dgm:spPr/>
    </dgm:pt>
  </dgm:ptLst>
  <dgm:cxnLst>
    <dgm:cxn modelId="{20FB0E1C-420F-B84A-986B-700A4EB90807}" type="presOf" srcId="{AAEB4054-1926-0C4F-8F0E-48DA2FAF372E}" destId="{33A53D4D-50F9-AF48-9FEE-00D1156A6576}" srcOrd="0" destOrd="0" presId="urn:microsoft.com/office/officeart/2005/8/layout/cycle1"/>
    <dgm:cxn modelId="{706F4425-4A0C-404E-87C1-07FA6B5DEC64}" srcId="{933C986C-A46C-484B-9BC7-3EAA3FC91D49}" destId="{5B691868-ECDE-D043-82B2-683979137584}" srcOrd="0" destOrd="0" parTransId="{80066CE5-FE5F-CD4C-8AB3-D2211550F04E}" sibTransId="{32B8E71D-5FDB-6746-BEC7-137F5011B6F5}"/>
    <dgm:cxn modelId="{C137B92D-8AC2-4348-85BC-F0E2B02955DD}" type="presOf" srcId="{AB8DC431-ADD7-6D49-8DC3-3513B4E85DD5}" destId="{7C2299E4-A854-0C4B-8843-D4296B2D7875}" srcOrd="0" destOrd="0" presId="urn:microsoft.com/office/officeart/2005/8/layout/cycle1"/>
    <dgm:cxn modelId="{8AEBD549-C92E-A143-8F80-4206C7BF0725}" type="presOf" srcId="{8946F5D4-E3EB-D640-B85E-54369C11EC88}" destId="{6818FC25-401D-C144-900E-DE91E39BD14E}" srcOrd="0" destOrd="0" presId="urn:microsoft.com/office/officeart/2005/8/layout/cycle1"/>
    <dgm:cxn modelId="{BE4C575A-DBEC-8946-9FF5-D260C3A365CF}" type="presOf" srcId="{34776AA0-0F4D-E04E-8833-FA9EF557B7C5}" destId="{FD4775BC-C7DC-5648-9508-A58C9834CB02}" srcOrd="0" destOrd="0" presId="urn:microsoft.com/office/officeart/2005/8/layout/cycle1"/>
    <dgm:cxn modelId="{604D9880-08E5-D44F-B000-0A024F5CACB9}" type="presOf" srcId="{E34951E4-BDF1-7749-AC50-022F920ACF1A}" destId="{29BBAB3F-D9B4-D746-BF25-6E467C76D8B8}" srcOrd="0" destOrd="0" presId="urn:microsoft.com/office/officeart/2005/8/layout/cycle1"/>
    <dgm:cxn modelId="{CCDEB2A3-25E1-C949-BA4D-06AFA4345286}" srcId="{933C986C-A46C-484B-9BC7-3EAA3FC91D49}" destId="{D4DD3D93-3F56-4040-95EF-F8E1A6E1C84D}" srcOrd="3" destOrd="0" parTransId="{0A74C07A-3D4E-8048-915D-7D08611077E7}" sibTransId="{4BB56B08-CF47-9141-B91C-FEAD9283CEDC}"/>
    <dgm:cxn modelId="{126CAAA8-C349-6A42-9CA4-1CF5265B6039}" type="presOf" srcId="{623ECE04-3E14-044C-B72A-94F056B79061}" destId="{A4535AF4-B5FA-AA41-9779-82F3272A0C06}" srcOrd="0" destOrd="0" presId="urn:microsoft.com/office/officeart/2005/8/layout/cycle1"/>
    <dgm:cxn modelId="{291856B1-D0FA-7441-83B0-15992DA5FE00}" type="presOf" srcId="{D4DD3D93-3F56-4040-95EF-F8E1A6E1C84D}" destId="{E2719847-857F-9A43-A8A4-42BEF3308AC7}" srcOrd="0" destOrd="0" presId="urn:microsoft.com/office/officeart/2005/8/layout/cycle1"/>
    <dgm:cxn modelId="{3451E7BB-A323-AE48-B9D4-730B8AF8C9FC}" srcId="{933C986C-A46C-484B-9BC7-3EAA3FC91D49}" destId="{EB087B67-1FC4-CF43-881D-D2D51AB2A979}" srcOrd="7" destOrd="0" parTransId="{4C9F421A-A1F3-374E-A97F-8B6E923539CE}" sibTransId="{8946F5D4-E3EB-D640-B85E-54369C11EC88}"/>
    <dgm:cxn modelId="{AFEA5CC4-7EF5-6142-A094-C68768D6DD22}" type="presOf" srcId="{EB087B67-1FC4-CF43-881D-D2D51AB2A979}" destId="{62B5E489-92F6-FF42-8D4E-4451A9719270}" srcOrd="0" destOrd="0" presId="urn:microsoft.com/office/officeart/2005/8/layout/cycle1"/>
    <dgm:cxn modelId="{DDD822C5-88D2-734D-BA85-3A8612122DD0}" type="presOf" srcId="{190B9F03-0856-8E4E-AA45-E9E80D95D5FC}" destId="{2B13A12F-3AE8-C14D-9317-8967D2DF02BC}" srcOrd="0" destOrd="0" presId="urn:microsoft.com/office/officeart/2005/8/layout/cycle1"/>
    <dgm:cxn modelId="{A5EB3AC6-954D-CE4E-A00D-9FE06DAAF37B}" srcId="{933C986C-A46C-484B-9BC7-3EAA3FC91D49}" destId="{190B9F03-0856-8E4E-AA45-E9E80D95D5FC}" srcOrd="4" destOrd="0" parTransId="{5CB72E4B-D044-9040-A9DB-F22E1FA49F88}" sibTransId="{290D752D-06AF-F84E-A03C-F356FE94A70A}"/>
    <dgm:cxn modelId="{3F98F9CA-4C11-954A-9DB3-402CE729D694}" srcId="{933C986C-A46C-484B-9BC7-3EAA3FC91D49}" destId="{722C3946-2B07-524B-90CF-7517E8573A84}" srcOrd="6" destOrd="0" parTransId="{440B3B90-7E9C-4540-92E5-4441792E5AE3}" sibTransId="{E34951E4-BDF1-7749-AC50-022F920ACF1A}"/>
    <dgm:cxn modelId="{9B4F18DE-B8DE-2546-8B7A-0CABE5B76793}" type="presOf" srcId="{32B8E71D-5FDB-6746-BEC7-137F5011B6F5}" destId="{D54ADB2A-4C4C-7348-AB07-0C61B50753C5}" srcOrd="0" destOrd="0" presId="urn:microsoft.com/office/officeart/2005/8/layout/cycle1"/>
    <dgm:cxn modelId="{90DD2FE6-B061-BA49-A097-CC81D9A01CA5}" type="presOf" srcId="{4BB56B08-CF47-9141-B91C-FEAD9283CEDC}" destId="{9DC33206-80EA-3C41-A100-00BB111AC2DA}" srcOrd="0" destOrd="0" presId="urn:microsoft.com/office/officeart/2005/8/layout/cycle1"/>
    <dgm:cxn modelId="{92B9F5E6-0B41-0846-A782-8901840B3867}" type="presOf" srcId="{933C986C-A46C-484B-9BC7-3EAA3FC91D49}" destId="{784BCFA7-6B0A-5D46-9926-1B530568B177}" srcOrd="0" destOrd="0" presId="urn:microsoft.com/office/officeart/2005/8/layout/cycle1"/>
    <dgm:cxn modelId="{9A53C8E7-4AA0-964F-BDC3-2085EF5F768D}" srcId="{933C986C-A46C-484B-9BC7-3EAA3FC91D49}" destId="{34776AA0-0F4D-E04E-8833-FA9EF557B7C5}" srcOrd="2" destOrd="0" parTransId="{9B09174B-B536-6E4B-B1F4-7422BCF8D0D0}" sibTransId="{1613E4B5-D748-0143-84E7-71E5F4BA62CA}"/>
    <dgm:cxn modelId="{3DF160E8-4839-6B42-A3FB-3F4FEA122513}" type="presOf" srcId="{290D752D-06AF-F84E-A03C-F356FE94A70A}" destId="{DE8BCA1A-C832-3946-9787-F55C28101683}" srcOrd="0" destOrd="0" presId="urn:microsoft.com/office/officeart/2005/8/layout/cycle1"/>
    <dgm:cxn modelId="{B3B83BED-08ED-894C-90DA-6EC5A451F37A}" type="presOf" srcId="{5B691868-ECDE-D043-82B2-683979137584}" destId="{72ECC9D5-3813-7D44-9988-D285389A0AE1}" srcOrd="0" destOrd="0" presId="urn:microsoft.com/office/officeart/2005/8/layout/cycle1"/>
    <dgm:cxn modelId="{915AEBEE-6443-BF4E-A5CD-6D900492F91B}" type="presOf" srcId="{1613E4B5-D748-0143-84E7-71E5F4BA62CA}" destId="{BDAF26B4-AE18-0A4C-9AF3-A81EB9E439B9}" srcOrd="0" destOrd="0" presId="urn:microsoft.com/office/officeart/2005/8/layout/cycle1"/>
    <dgm:cxn modelId="{4925E4F0-66DC-1A4D-8F92-175F05E43809}" srcId="{933C986C-A46C-484B-9BC7-3EAA3FC91D49}" destId="{EB158C6B-77DC-6A45-8310-65FD8A012EE0}" srcOrd="5" destOrd="0" parTransId="{D87D44CF-45D3-FA48-8F91-AF46D539B13D}" sibTransId="{AAEB4054-1926-0C4F-8F0E-48DA2FAF372E}"/>
    <dgm:cxn modelId="{69173AF6-4A17-0D46-B012-931B34EF8B20}" srcId="{933C986C-A46C-484B-9BC7-3EAA3FC91D49}" destId="{AB8DC431-ADD7-6D49-8DC3-3513B4E85DD5}" srcOrd="1" destOrd="0" parTransId="{34F66832-8F06-854A-AC9B-193D178FA481}" sibTransId="{623ECE04-3E14-044C-B72A-94F056B79061}"/>
    <dgm:cxn modelId="{1963B4FA-6B14-F048-A244-9FEEED07EA40}" type="presOf" srcId="{722C3946-2B07-524B-90CF-7517E8573A84}" destId="{FFEC61DA-CD78-2B48-A63A-4C34420FF9C4}" srcOrd="0" destOrd="0" presId="urn:microsoft.com/office/officeart/2005/8/layout/cycle1"/>
    <dgm:cxn modelId="{6F52C5FD-959D-7943-B6E2-3C5B5B4B628D}" type="presOf" srcId="{EB158C6B-77DC-6A45-8310-65FD8A012EE0}" destId="{761AC60F-A3CC-E949-952C-8E0CF3FC1B28}" srcOrd="0" destOrd="0" presId="urn:microsoft.com/office/officeart/2005/8/layout/cycle1"/>
    <dgm:cxn modelId="{813A4189-D7BF-F841-A43C-C517BE9776B0}" type="presParOf" srcId="{784BCFA7-6B0A-5D46-9926-1B530568B177}" destId="{A29F0F36-A5B8-8745-A895-482EFA85C4C8}" srcOrd="0" destOrd="0" presId="urn:microsoft.com/office/officeart/2005/8/layout/cycle1"/>
    <dgm:cxn modelId="{A9E8EA9A-02C4-FF45-861A-28CF085A7FC9}" type="presParOf" srcId="{784BCFA7-6B0A-5D46-9926-1B530568B177}" destId="{72ECC9D5-3813-7D44-9988-D285389A0AE1}" srcOrd="1" destOrd="0" presId="urn:microsoft.com/office/officeart/2005/8/layout/cycle1"/>
    <dgm:cxn modelId="{5AE951B1-2D93-BA45-BA5D-CB68B5DA1B25}" type="presParOf" srcId="{784BCFA7-6B0A-5D46-9926-1B530568B177}" destId="{D54ADB2A-4C4C-7348-AB07-0C61B50753C5}" srcOrd="2" destOrd="0" presId="urn:microsoft.com/office/officeart/2005/8/layout/cycle1"/>
    <dgm:cxn modelId="{8A1B8068-6298-7248-A491-1458456DE834}" type="presParOf" srcId="{784BCFA7-6B0A-5D46-9926-1B530568B177}" destId="{07CA0085-96D8-254B-A3DA-5E38C7FB34C3}" srcOrd="3" destOrd="0" presId="urn:microsoft.com/office/officeart/2005/8/layout/cycle1"/>
    <dgm:cxn modelId="{C7507536-5248-184D-AB16-BF78D7D316B2}" type="presParOf" srcId="{784BCFA7-6B0A-5D46-9926-1B530568B177}" destId="{7C2299E4-A854-0C4B-8843-D4296B2D7875}" srcOrd="4" destOrd="0" presId="urn:microsoft.com/office/officeart/2005/8/layout/cycle1"/>
    <dgm:cxn modelId="{EA10AE5D-6A6E-B148-B020-5998BCFB1DAC}" type="presParOf" srcId="{784BCFA7-6B0A-5D46-9926-1B530568B177}" destId="{A4535AF4-B5FA-AA41-9779-82F3272A0C06}" srcOrd="5" destOrd="0" presId="urn:microsoft.com/office/officeart/2005/8/layout/cycle1"/>
    <dgm:cxn modelId="{C69E94F3-07E1-B94F-BCDE-922AFD63DC69}" type="presParOf" srcId="{784BCFA7-6B0A-5D46-9926-1B530568B177}" destId="{DBB6E6CD-013E-164C-877E-C433285A8080}" srcOrd="6" destOrd="0" presId="urn:microsoft.com/office/officeart/2005/8/layout/cycle1"/>
    <dgm:cxn modelId="{74608250-BECE-584A-9502-72738C69D438}" type="presParOf" srcId="{784BCFA7-6B0A-5D46-9926-1B530568B177}" destId="{FD4775BC-C7DC-5648-9508-A58C9834CB02}" srcOrd="7" destOrd="0" presId="urn:microsoft.com/office/officeart/2005/8/layout/cycle1"/>
    <dgm:cxn modelId="{773CCE26-6561-FD47-9641-01DD738F0A52}" type="presParOf" srcId="{784BCFA7-6B0A-5D46-9926-1B530568B177}" destId="{BDAF26B4-AE18-0A4C-9AF3-A81EB9E439B9}" srcOrd="8" destOrd="0" presId="urn:microsoft.com/office/officeart/2005/8/layout/cycle1"/>
    <dgm:cxn modelId="{2694790F-4BF8-E046-B19C-69062426C4DA}" type="presParOf" srcId="{784BCFA7-6B0A-5D46-9926-1B530568B177}" destId="{CE2E852F-16E1-FC4F-95E0-AEDF6547E77E}" srcOrd="9" destOrd="0" presId="urn:microsoft.com/office/officeart/2005/8/layout/cycle1"/>
    <dgm:cxn modelId="{3266E1D2-34BD-4041-A04E-7D28E842E73A}" type="presParOf" srcId="{784BCFA7-6B0A-5D46-9926-1B530568B177}" destId="{E2719847-857F-9A43-A8A4-42BEF3308AC7}" srcOrd="10" destOrd="0" presId="urn:microsoft.com/office/officeart/2005/8/layout/cycle1"/>
    <dgm:cxn modelId="{169F6AE6-3578-4D46-8970-AA9645371C41}" type="presParOf" srcId="{784BCFA7-6B0A-5D46-9926-1B530568B177}" destId="{9DC33206-80EA-3C41-A100-00BB111AC2DA}" srcOrd="11" destOrd="0" presId="urn:microsoft.com/office/officeart/2005/8/layout/cycle1"/>
    <dgm:cxn modelId="{5D722353-D428-CA4F-A872-ADD304BF912F}" type="presParOf" srcId="{784BCFA7-6B0A-5D46-9926-1B530568B177}" destId="{E3AF1FBB-B086-4F49-AA10-83FBF3628353}" srcOrd="12" destOrd="0" presId="urn:microsoft.com/office/officeart/2005/8/layout/cycle1"/>
    <dgm:cxn modelId="{30097974-6C41-8A46-8843-FCDD79ACB1AE}" type="presParOf" srcId="{784BCFA7-6B0A-5D46-9926-1B530568B177}" destId="{2B13A12F-3AE8-C14D-9317-8967D2DF02BC}" srcOrd="13" destOrd="0" presId="urn:microsoft.com/office/officeart/2005/8/layout/cycle1"/>
    <dgm:cxn modelId="{DEC76547-A799-4247-8AA8-FA653273084C}" type="presParOf" srcId="{784BCFA7-6B0A-5D46-9926-1B530568B177}" destId="{DE8BCA1A-C832-3946-9787-F55C28101683}" srcOrd="14" destOrd="0" presId="urn:microsoft.com/office/officeart/2005/8/layout/cycle1"/>
    <dgm:cxn modelId="{C4902CCC-6AA3-B945-AE75-EBD117E54D2B}" type="presParOf" srcId="{784BCFA7-6B0A-5D46-9926-1B530568B177}" destId="{2B4376BD-0723-C343-AFB0-9C41C6DB3C75}" srcOrd="15" destOrd="0" presId="urn:microsoft.com/office/officeart/2005/8/layout/cycle1"/>
    <dgm:cxn modelId="{C27BC8A7-F205-EA4F-BB28-32D5A15F607B}" type="presParOf" srcId="{784BCFA7-6B0A-5D46-9926-1B530568B177}" destId="{761AC60F-A3CC-E949-952C-8E0CF3FC1B28}" srcOrd="16" destOrd="0" presId="urn:microsoft.com/office/officeart/2005/8/layout/cycle1"/>
    <dgm:cxn modelId="{7562A03C-BAD4-E345-A336-3A87D70E39F5}" type="presParOf" srcId="{784BCFA7-6B0A-5D46-9926-1B530568B177}" destId="{33A53D4D-50F9-AF48-9FEE-00D1156A6576}" srcOrd="17" destOrd="0" presId="urn:microsoft.com/office/officeart/2005/8/layout/cycle1"/>
    <dgm:cxn modelId="{2B5B56A9-34D2-4146-AA76-A92E8719D332}" type="presParOf" srcId="{784BCFA7-6B0A-5D46-9926-1B530568B177}" destId="{9138715F-69AD-3746-BB63-A72D7E31C544}" srcOrd="18" destOrd="0" presId="urn:microsoft.com/office/officeart/2005/8/layout/cycle1"/>
    <dgm:cxn modelId="{90C5A681-F962-694D-840B-11BB3C6DD735}" type="presParOf" srcId="{784BCFA7-6B0A-5D46-9926-1B530568B177}" destId="{FFEC61DA-CD78-2B48-A63A-4C34420FF9C4}" srcOrd="19" destOrd="0" presId="urn:microsoft.com/office/officeart/2005/8/layout/cycle1"/>
    <dgm:cxn modelId="{7314ECBA-E273-A343-9249-5163AEBC2DF8}" type="presParOf" srcId="{784BCFA7-6B0A-5D46-9926-1B530568B177}" destId="{29BBAB3F-D9B4-D746-BF25-6E467C76D8B8}" srcOrd="20" destOrd="0" presId="urn:microsoft.com/office/officeart/2005/8/layout/cycle1"/>
    <dgm:cxn modelId="{1245FBA7-C415-054A-B6F1-D920540EE8D9}" type="presParOf" srcId="{784BCFA7-6B0A-5D46-9926-1B530568B177}" destId="{395EF403-F795-A343-9116-9AA121886047}" srcOrd="21" destOrd="0" presId="urn:microsoft.com/office/officeart/2005/8/layout/cycle1"/>
    <dgm:cxn modelId="{F2884714-BD73-4649-81FA-A5573AF6A850}" type="presParOf" srcId="{784BCFA7-6B0A-5D46-9926-1B530568B177}" destId="{62B5E489-92F6-FF42-8D4E-4451A9719270}" srcOrd="22" destOrd="0" presId="urn:microsoft.com/office/officeart/2005/8/layout/cycle1"/>
    <dgm:cxn modelId="{E68276BF-72B6-9F43-B3A0-CAF18AE07588}" type="presParOf" srcId="{784BCFA7-6B0A-5D46-9926-1B530568B177}" destId="{6818FC25-401D-C144-900E-DE91E39BD14E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FCA6D-1C23-D24D-8679-A3F8B4A06056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</dgm:pt>
    <dgm:pt modelId="{58A3E798-8FFF-5045-BDC4-9044AA629E0E}">
      <dgm:prSet phldrT="[Text]"/>
      <dgm:spPr/>
      <dgm:t>
        <a:bodyPr/>
        <a:lstStyle/>
        <a:p>
          <a:r>
            <a:rPr lang="en-GB" dirty="0"/>
            <a:t>Azure Repos</a:t>
          </a:r>
        </a:p>
      </dgm:t>
    </dgm:pt>
    <dgm:pt modelId="{DE9A2FE1-7D40-7644-80A3-9EE62ADD9B8D}" type="parTrans" cxnId="{93999B88-1EFA-3B41-BAC3-28990F5CBFBD}">
      <dgm:prSet/>
      <dgm:spPr/>
      <dgm:t>
        <a:bodyPr/>
        <a:lstStyle/>
        <a:p>
          <a:endParaRPr lang="en-GB"/>
        </a:p>
      </dgm:t>
    </dgm:pt>
    <dgm:pt modelId="{2F71A6C5-7203-7247-8400-699125CA6ED2}" type="sibTrans" cxnId="{93999B88-1EFA-3B41-BAC3-28990F5CBFBD}">
      <dgm:prSet/>
      <dgm:spPr/>
      <dgm:t>
        <a:bodyPr/>
        <a:lstStyle/>
        <a:p>
          <a:endParaRPr lang="en-GB"/>
        </a:p>
      </dgm:t>
    </dgm:pt>
    <dgm:pt modelId="{6F7848F0-B228-784C-A935-C59BCAC9BD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Azure Pipelines</a:t>
          </a:r>
        </a:p>
      </dgm:t>
    </dgm:pt>
    <dgm:pt modelId="{019CF9BB-FFFD-524E-93FC-E36E31193E28}" type="parTrans" cxnId="{99F60775-CC7C-C643-A811-9319FCE7902D}">
      <dgm:prSet/>
      <dgm:spPr/>
      <dgm:t>
        <a:bodyPr/>
        <a:lstStyle/>
        <a:p>
          <a:endParaRPr lang="en-GB"/>
        </a:p>
      </dgm:t>
    </dgm:pt>
    <dgm:pt modelId="{6007FFE7-A2F7-1F42-8284-E7A91D7C40D8}" type="sibTrans" cxnId="{99F60775-CC7C-C643-A811-9319FCE7902D}">
      <dgm:prSet/>
      <dgm:spPr/>
      <dgm:t>
        <a:bodyPr/>
        <a:lstStyle/>
        <a:p>
          <a:endParaRPr lang="en-GB"/>
        </a:p>
      </dgm:t>
    </dgm:pt>
    <dgm:pt modelId="{85CAEC7F-2893-CE4F-8680-68E7E3E98CD1}">
      <dgm:prSet phldrT="[Text]"/>
      <dgm:spPr/>
      <dgm:t>
        <a:bodyPr/>
        <a:lstStyle/>
        <a:p>
          <a:r>
            <a:rPr lang="en-GB" dirty="0"/>
            <a:t>Azure Boards</a:t>
          </a:r>
        </a:p>
      </dgm:t>
    </dgm:pt>
    <dgm:pt modelId="{114E3803-CCA7-8C40-9FD1-E68AA3047547}" type="parTrans" cxnId="{D873BA26-0D7D-1F42-B710-5A47E2DED37C}">
      <dgm:prSet/>
      <dgm:spPr/>
      <dgm:t>
        <a:bodyPr/>
        <a:lstStyle/>
        <a:p>
          <a:endParaRPr lang="en-GB"/>
        </a:p>
      </dgm:t>
    </dgm:pt>
    <dgm:pt modelId="{158880FE-9CA3-314F-BB80-2691E396E5AF}" type="sibTrans" cxnId="{D873BA26-0D7D-1F42-B710-5A47E2DED37C}">
      <dgm:prSet/>
      <dgm:spPr/>
      <dgm:t>
        <a:bodyPr/>
        <a:lstStyle/>
        <a:p>
          <a:endParaRPr lang="en-GB"/>
        </a:p>
      </dgm:t>
    </dgm:pt>
    <dgm:pt modelId="{CA09C11B-6BE6-004F-8250-AAB4438D5484}">
      <dgm:prSet phldrT="[Text]"/>
      <dgm:spPr/>
      <dgm:t>
        <a:bodyPr/>
        <a:lstStyle/>
        <a:p>
          <a:r>
            <a:rPr lang="en-GB" dirty="0"/>
            <a:t>Azure Test Plans</a:t>
          </a:r>
        </a:p>
      </dgm:t>
    </dgm:pt>
    <dgm:pt modelId="{AFF850D0-09C7-F94F-AB1A-ABAFE999F99A}" type="parTrans" cxnId="{83AB58CE-F70B-E54C-BDF0-87BE35E6662D}">
      <dgm:prSet/>
      <dgm:spPr/>
      <dgm:t>
        <a:bodyPr/>
        <a:lstStyle/>
        <a:p>
          <a:endParaRPr lang="en-GB"/>
        </a:p>
      </dgm:t>
    </dgm:pt>
    <dgm:pt modelId="{FF6903E9-FDEA-B045-9AA7-65A7D006AEBD}" type="sibTrans" cxnId="{83AB58CE-F70B-E54C-BDF0-87BE35E6662D}">
      <dgm:prSet/>
      <dgm:spPr/>
      <dgm:t>
        <a:bodyPr/>
        <a:lstStyle/>
        <a:p>
          <a:endParaRPr lang="en-GB"/>
        </a:p>
      </dgm:t>
    </dgm:pt>
    <dgm:pt modelId="{42C0723F-08A3-0C4A-B554-C187F5AC5D2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/>
            <a:t>Azure Artifacts</a:t>
          </a:r>
        </a:p>
      </dgm:t>
    </dgm:pt>
    <dgm:pt modelId="{FACE9D41-B0F2-4B4C-86AE-360B5DA7FABE}" type="parTrans" cxnId="{4F1F9B20-500E-0543-AA4E-5E5FB7AC2BC6}">
      <dgm:prSet/>
      <dgm:spPr/>
      <dgm:t>
        <a:bodyPr/>
        <a:lstStyle/>
        <a:p>
          <a:endParaRPr lang="en-GB"/>
        </a:p>
      </dgm:t>
    </dgm:pt>
    <dgm:pt modelId="{8544382F-1283-1942-A2F6-45BF9901B73A}" type="sibTrans" cxnId="{4F1F9B20-500E-0543-AA4E-5E5FB7AC2BC6}">
      <dgm:prSet/>
      <dgm:spPr/>
      <dgm:t>
        <a:bodyPr/>
        <a:lstStyle/>
        <a:p>
          <a:endParaRPr lang="en-GB"/>
        </a:p>
      </dgm:t>
    </dgm:pt>
    <dgm:pt modelId="{B52C1A00-7B5D-4640-8DBE-6C24E706364E}" type="pres">
      <dgm:prSet presAssocID="{4ADFCA6D-1C23-D24D-8679-A3F8B4A06056}" presName="Name0" presStyleCnt="0">
        <dgm:presLayoutVars>
          <dgm:dir/>
          <dgm:animLvl val="lvl"/>
          <dgm:resizeHandles val="exact"/>
        </dgm:presLayoutVars>
      </dgm:prSet>
      <dgm:spPr/>
    </dgm:pt>
    <dgm:pt modelId="{20E46113-7335-0744-A7DF-1E1A4CBF6EE5}" type="pres">
      <dgm:prSet presAssocID="{58A3E798-8FFF-5045-BDC4-9044AA629E0E}" presName="composite" presStyleCnt="0"/>
      <dgm:spPr/>
    </dgm:pt>
    <dgm:pt modelId="{63B82780-CAF0-DB40-844D-DD01B94AA1A9}" type="pres">
      <dgm:prSet presAssocID="{58A3E798-8FFF-5045-BDC4-9044AA629E0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1F069222-AE7D-A04D-BD4D-F1D0621DEC40}" type="pres">
      <dgm:prSet presAssocID="{58A3E798-8FFF-5045-BDC4-9044AA629E0E}" presName="desTx" presStyleLbl="alignAccFollowNode1" presStyleIdx="0" presStyleCnt="5">
        <dgm:presLayoutVars>
          <dgm:bulletEnabled val="1"/>
        </dgm:presLayoutVars>
      </dgm:prSet>
      <dgm:spPr/>
    </dgm:pt>
    <dgm:pt modelId="{A951B91A-AD55-C44F-BFCA-FB8C90C9CA3A}" type="pres">
      <dgm:prSet presAssocID="{2F71A6C5-7203-7247-8400-699125CA6ED2}" presName="space" presStyleCnt="0"/>
      <dgm:spPr/>
    </dgm:pt>
    <dgm:pt modelId="{4586F12D-C314-5D45-B329-621B94A24134}" type="pres">
      <dgm:prSet presAssocID="{6F7848F0-B228-784C-A935-C59BCAC9BDFB}" presName="composite" presStyleCnt="0"/>
      <dgm:spPr/>
    </dgm:pt>
    <dgm:pt modelId="{7EE30562-FA25-4C43-BC7E-A2CF1E227B3E}" type="pres">
      <dgm:prSet presAssocID="{6F7848F0-B228-784C-A935-C59BCAC9BDF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6A5D9E96-6EC9-A04C-91C2-AC360092CAF1}" type="pres">
      <dgm:prSet presAssocID="{6F7848F0-B228-784C-A935-C59BCAC9BDFB}" presName="desTx" presStyleLbl="alignAccFollowNode1" presStyleIdx="1" presStyleCnt="5">
        <dgm:presLayoutVars>
          <dgm:bulletEnabled val="1"/>
        </dgm:presLayoutVars>
      </dgm:prSet>
      <dgm:spPr/>
    </dgm:pt>
    <dgm:pt modelId="{9EEDF665-3F54-FE49-BDCD-A7CE14C1862A}" type="pres">
      <dgm:prSet presAssocID="{6007FFE7-A2F7-1F42-8284-E7A91D7C40D8}" presName="space" presStyleCnt="0"/>
      <dgm:spPr/>
    </dgm:pt>
    <dgm:pt modelId="{12FC83FB-8613-0D4A-A5E4-CBFA5E07CBD6}" type="pres">
      <dgm:prSet presAssocID="{85CAEC7F-2893-CE4F-8680-68E7E3E98CD1}" presName="composite" presStyleCnt="0"/>
      <dgm:spPr/>
    </dgm:pt>
    <dgm:pt modelId="{55E1E6C6-24AE-A547-ABB1-C8079C127989}" type="pres">
      <dgm:prSet presAssocID="{85CAEC7F-2893-CE4F-8680-68E7E3E98CD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69185C-68C0-9F49-8D39-0203DFFE9075}" type="pres">
      <dgm:prSet presAssocID="{85CAEC7F-2893-CE4F-8680-68E7E3E98CD1}" presName="desTx" presStyleLbl="alignAccFollowNode1" presStyleIdx="2" presStyleCnt="5">
        <dgm:presLayoutVars>
          <dgm:bulletEnabled val="1"/>
        </dgm:presLayoutVars>
      </dgm:prSet>
      <dgm:spPr/>
    </dgm:pt>
    <dgm:pt modelId="{3C097E2C-BBB9-BF46-AD86-D185700ED86D}" type="pres">
      <dgm:prSet presAssocID="{158880FE-9CA3-314F-BB80-2691E396E5AF}" presName="space" presStyleCnt="0"/>
      <dgm:spPr/>
    </dgm:pt>
    <dgm:pt modelId="{9CFD93C6-847C-4344-A427-84EC253793E9}" type="pres">
      <dgm:prSet presAssocID="{CA09C11B-6BE6-004F-8250-AAB4438D5484}" presName="composite" presStyleCnt="0"/>
      <dgm:spPr/>
    </dgm:pt>
    <dgm:pt modelId="{06895CA1-2660-5F41-989F-6485ADB5F1E2}" type="pres">
      <dgm:prSet presAssocID="{CA09C11B-6BE6-004F-8250-AAB4438D548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87E2544-3408-1740-BBAD-D214CB7F1670}" type="pres">
      <dgm:prSet presAssocID="{CA09C11B-6BE6-004F-8250-AAB4438D5484}" presName="desTx" presStyleLbl="alignAccFollowNode1" presStyleIdx="3" presStyleCnt="5">
        <dgm:presLayoutVars>
          <dgm:bulletEnabled val="1"/>
        </dgm:presLayoutVars>
      </dgm:prSet>
      <dgm:spPr/>
    </dgm:pt>
    <dgm:pt modelId="{9DBCA006-CB86-7F41-A471-826A438CDADC}" type="pres">
      <dgm:prSet presAssocID="{FF6903E9-FDEA-B045-9AA7-65A7D006AEBD}" presName="space" presStyleCnt="0"/>
      <dgm:spPr/>
    </dgm:pt>
    <dgm:pt modelId="{9210FC55-3A37-9D4A-83DD-52F912151A5E}" type="pres">
      <dgm:prSet presAssocID="{42C0723F-08A3-0C4A-B554-C187F5AC5D2D}" presName="composite" presStyleCnt="0"/>
      <dgm:spPr/>
    </dgm:pt>
    <dgm:pt modelId="{1E3767BB-FBF4-1641-9B6F-3C569520485A}" type="pres">
      <dgm:prSet presAssocID="{42C0723F-08A3-0C4A-B554-C187F5AC5D2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E3DB9F38-A4CF-AA43-B951-0D88573F12BB}" type="pres">
      <dgm:prSet presAssocID="{42C0723F-08A3-0C4A-B554-C187F5AC5D2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4F1F9B20-500E-0543-AA4E-5E5FB7AC2BC6}" srcId="{4ADFCA6D-1C23-D24D-8679-A3F8B4A06056}" destId="{42C0723F-08A3-0C4A-B554-C187F5AC5D2D}" srcOrd="4" destOrd="0" parTransId="{FACE9D41-B0F2-4B4C-86AE-360B5DA7FABE}" sibTransId="{8544382F-1283-1942-A2F6-45BF9901B73A}"/>
    <dgm:cxn modelId="{D873BA26-0D7D-1F42-B710-5A47E2DED37C}" srcId="{4ADFCA6D-1C23-D24D-8679-A3F8B4A06056}" destId="{85CAEC7F-2893-CE4F-8680-68E7E3E98CD1}" srcOrd="2" destOrd="0" parTransId="{114E3803-CCA7-8C40-9FD1-E68AA3047547}" sibTransId="{158880FE-9CA3-314F-BB80-2691E396E5AF}"/>
    <dgm:cxn modelId="{97956966-20B9-0441-84B7-7C59F9CA13F0}" type="presOf" srcId="{4ADFCA6D-1C23-D24D-8679-A3F8B4A06056}" destId="{B52C1A00-7B5D-4640-8DBE-6C24E706364E}" srcOrd="0" destOrd="0" presId="urn:microsoft.com/office/officeart/2005/8/layout/hList1"/>
    <dgm:cxn modelId="{99F60775-CC7C-C643-A811-9319FCE7902D}" srcId="{4ADFCA6D-1C23-D24D-8679-A3F8B4A06056}" destId="{6F7848F0-B228-784C-A935-C59BCAC9BDFB}" srcOrd="1" destOrd="0" parTransId="{019CF9BB-FFFD-524E-93FC-E36E31193E28}" sibTransId="{6007FFE7-A2F7-1F42-8284-E7A91D7C40D8}"/>
    <dgm:cxn modelId="{E0D29883-3A19-714A-AFE6-B68753AA4DBB}" type="presOf" srcId="{6F7848F0-B228-784C-A935-C59BCAC9BDFB}" destId="{7EE30562-FA25-4C43-BC7E-A2CF1E227B3E}" srcOrd="0" destOrd="0" presId="urn:microsoft.com/office/officeart/2005/8/layout/hList1"/>
    <dgm:cxn modelId="{93999B88-1EFA-3B41-BAC3-28990F5CBFBD}" srcId="{4ADFCA6D-1C23-D24D-8679-A3F8B4A06056}" destId="{58A3E798-8FFF-5045-BDC4-9044AA629E0E}" srcOrd="0" destOrd="0" parTransId="{DE9A2FE1-7D40-7644-80A3-9EE62ADD9B8D}" sibTransId="{2F71A6C5-7203-7247-8400-699125CA6ED2}"/>
    <dgm:cxn modelId="{0FA04389-B286-1548-9512-0D3702AF585D}" type="presOf" srcId="{42C0723F-08A3-0C4A-B554-C187F5AC5D2D}" destId="{1E3767BB-FBF4-1641-9B6F-3C569520485A}" srcOrd="0" destOrd="0" presId="urn:microsoft.com/office/officeart/2005/8/layout/hList1"/>
    <dgm:cxn modelId="{155DD3A2-C7AA-564F-A9D7-D39D0FF10D5E}" type="presOf" srcId="{85CAEC7F-2893-CE4F-8680-68E7E3E98CD1}" destId="{55E1E6C6-24AE-A547-ABB1-C8079C127989}" srcOrd="0" destOrd="0" presId="urn:microsoft.com/office/officeart/2005/8/layout/hList1"/>
    <dgm:cxn modelId="{F1B145AA-3EA3-EC42-82CC-8641B431C6DF}" type="presOf" srcId="{CA09C11B-6BE6-004F-8250-AAB4438D5484}" destId="{06895CA1-2660-5F41-989F-6485ADB5F1E2}" srcOrd="0" destOrd="0" presId="urn:microsoft.com/office/officeart/2005/8/layout/hList1"/>
    <dgm:cxn modelId="{DD8868B9-57D3-6C45-909E-FB91FBD8C405}" type="presOf" srcId="{58A3E798-8FFF-5045-BDC4-9044AA629E0E}" destId="{63B82780-CAF0-DB40-844D-DD01B94AA1A9}" srcOrd="0" destOrd="0" presId="urn:microsoft.com/office/officeart/2005/8/layout/hList1"/>
    <dgm:cxn modelId="{83AB58CE-F70B-E54C-BDF0-87BE35E6662D}" srcId="{4ADFCA6D-1C23-D24D-8679-A3F8B4A06056}" destId="{CA09C11B-6BE6-004F-8250-AAB4438D5484}" srcOrd="3" destOrd="0" parTransId="{AFF850D0-09C7-F94F-AB1A-ABAFE999F99A}" sibTransId="{FF6903E9-FDEA-B045-9AA7-65A7D006AEBD}"/>
    <dgm:cxn modelId="{A00E8397-CBA0-B040-BA11-42C39E0E2BB6}" type="presParOf" srcId="{B52C1A00-7B5D-4640-8DBE-6C24E706364E}" destId="{20E46113-7335-0744-A7DF-1E1A4CBF6EE5}" srcOrd="0" destOrd="0" presId="urn:microsoft.com/office/officeart/2005/8/layout/hList1"/>
    <dgm:cxn modelId="{D4308F24-9A73-5D42-AA75-BA36F8892F0D}" type="presParOf" srcId="{20E46113-7335-0744-A7DF-1E1A4CBF6EE5}" destId="{63B82780-CAF0-DB40-844D-DD01B94AA1A9}" srcOrd="0" destOrd="0" presId="urn:microsoft.com/office/officeart/2005/8/layout/hList1"/>
    <dgm:cxn modelId="{A2111856-AA88-A04B-B9AB-C43CB63BC3D8}" type="presParOf" srcId="{20E46113-7335-0744-A7DF-1E1A4CBF6EE5}" destId="{1F069222-AE7D-A04D-BD4D-F1D0621DEC40}" srcOrd="1" destOrd="0" presId="urn:microsoft.com/office/officeart/2005/8/layout/hList1"/>
    <dgm:cxn modelId="{FA0BF465-1142-4D43-B159-B9DC4E69DA5F}" type="presParOf" srcId="{B52C1A00-7B5D-4640-8DBE-6C24E706364E}" destId="{A951B91A-AD55-C44F-BFCA-FB8C90C9CA3A}" srcOrd="1" destOrd="0" presId="urn:microsoft.com/office/officeart/2005/8/layout/hList1"/>
    <dgm:cxn modelId="{46869B3D-63A2-0F42-A198-BBF2C8BFD749}" type="presParOf" srcId="{B52C1A00-7B5D-4640-8DBE-6C24E706364E}" destId="{4586F12D-C314-5D45-B329-621B94A24134}" srcOrd="2" destOrd="0" presId="urn:microsoft.com/office/officeart/2005/8/layout/hList1"/>
    <dgm:cxn modelId="{89A10BC3-10E0-544B-8493-05E4AC160F4B}" type="presParOf" srcId="{4586F12D-C314-5D45-B329-621B94A24134}" destId="{7EE30562-FA25-4C43-BC7E-A2CF1E227B3E}" srcOrd="0" destOrd="0" presId="urn:microsoft.com/office/officeart/2005/8/layout/hList1"/>
    <dgm:cxn modelId="{1EAAA861-A133-A74E-8180-570BFD593820}" type="presParOf" srcId="{4586F12D-C314-5D45-B329-621B94A24134}" destId="{6A5D9E96-6EC9-A04C-91C2-AC360092CAF1}" srcOrd="1" destOrd="0" presId="urn:microsoft.com/office/officeart/2005/8/layout/hList1"/>
    <dgm:cxn modelId="{F090E09D-0E17-4540-A43E-5CF3C5CAF0F3}" type="presParOf" srcId="{B52C1A00-7B5D-4640-8DBE-6C24E706364E}" destId="{9EEDF665-3F54-FE49-BDCD-A7CE14C1862A}" srcOrd="3" destOrd="0" presId="urn:microsoft.com/office/officeart/2005/8/layout/hList1"/>
    <dgm:cxn modelId="{7440EACB-C5F7-034A-BFCD-22C7F74942BD}" type="presParOf" srcId="{B52C1A00-7B5D-4640-8DBE-6C24E706364E}" destId="{12FC83FB-8613-0D4A-A5E4-CBFA5E07CBD6}" srcOrd="4" destOrd="0" presId="urn:microsoft.com/office/officeart/2005/8/layout/hList1"/>
    <dgm:cxn modelId="{3E280D10-7398-0945-901D-89250AB9ABF9}" type="presParOf" srcId="{12FC83FB-8613-0D4A-A5E4-CBFA5E07CBD6}" destId="{55E1E6C6-24AE-A547-ABB1-C8079C127989}" srcOrd="0" destOrd="0" presId="urn:microsoft.com/office/officeart/2005/8/layout/hList1"/>
    <dgm:cxn modelId="{532EC9DA-4204-3F43-80A7-48CBA937CE72}" type="presParOf" srcId="{12FC83FB-8613-0D4A-A5E4-CBFA5E07CBD6}" destId="{A269185C-68C0-9F49-8D39-0203DFFE9075}" srcOrd="1" destOrd="0" presId="urn:microsoft.com/office/officeart/2005/8/layout/hList1"/>
    <dgm:cxn modelId="{52848F22-1162-0045-B2A0-AC6AD965EB4A}" type="presParOf" srcId="{B52C1A00-7B5D-4640-8DBE-6C24E706364E}" destId="{3C097E2C-BBB9-BF46-AD86-D185700ED86D}" srcOrd="5" destOrd="0" presId="urn:microsoft.com/office/officeart/2005/8/layout/hList1"/>
    <dgm:cxn modelId="{66B162A9-95F2-AE4A-A0E0-8CAA10B08960}" type="presParOf" srcId="{B52C1A00-7B5D-4640-8DBE-6C24E706364E}" destId="{9CFD93C6-847C-4344-A427-84EC253793E9}" srcOrd="6" destOrd="0" presId="urn:microsoft.com/office/officeart/2005/8/layout/hList1"/>
    <dgm:cxn modelId="{FD46A4E5-F6A6-7A45-A57D-25DB3FC5F2EB}" type="presParOf" srcId="{9CFD93C6-847C-4344-A427-84EC253793E9}" destId="{06895CA1-2660-5F41-989F-6485ADB5F1E2}" srcOrd="0" destOrd="0" presId="urn:microsoft.com/office/officeart/2005/8/layout/hList1"/>
    <dgm:cxn modelId="{C5788553-5A9B-AB4C-82ED-FDF73FDB8B6C}" type="presParOf" srcId="{9CFD93C6-847C-4344-A427-84EC253793E9}" destId="{787E2544-3408-1740-BBAD-D214CB7F1670}" srcOrd="1" destOrd="0" presId="urn:microsoft.com/office/officeart/2005/8/layout/hList1"/>
    <dgm:cxn modelId="{395118F3-40D7-AE4C-9579-DC6A1E214826}" type="presParOf" srcId="{B52C1A00-7B5D-4640-8DBE-6C24E706364E}" destId="{9DBCA006-CB86-7F41-A471-826A438CDADC}" srcOrd="7" destOrd="0" presId="urn:microsoft.com/office/officeart/2005/8/layout/hList1"/>
    <dgm:cxn modelId="{893EB1D2-9E52-FA41-89CE-DFAA6EB448CF}" type="presParOf" srcId="{B52C1A00-7B5D-4640-8DBE-6C24E706364E}" destId="{9210FC55-3A37-9D4A-83DD-52F912151A5E}" srcOrd="8" destOrd="0" presId="urn:microsoft.com/office/officeart/2005/8/layout/hList1"/>
    <dgm:cxn modelId="{C28FB444-074D-8E47-84B5-2411948B6762}" type="presParOf" srcId="{9210FC55-3A37-9D4A-83DD-52F912151A5E}" destId="{1E3767BB-FBF4-1641-9B6F-3C569520485A}" srcOrd="0" destOrd="0" presId="urn:microsoft.com/office/officeart/2005/8/layout/hList1"/>
    <dgm:cxn modelId="{290CA58F-0A47-BD44-8A76-12D3A67A94AF}" type="presParOf" srcId="{9210FC55-3A37-9D4A-83DD-52F912151A5E}" destId="{E3DB9F38-A4CF-AA43-B951-0D88573F12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D23ADC-B62A-314E-A6E1-E8E65A4F27DF}" type="doc">
      <dgm:prSet loTypeId="urn:microsoft.com/office/officeart/2005/8/layout/vProcess5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A862B587-2206-1646-A237-AC485C5779B7}">
      <dgm:prSet phldrT="[Text]"/>
      <dgm:spPr/>
      <dgm:t>
        <a:bodyPr/>
        <a:lstStyle/>
        <a:p>
          <a:r>
            <a:rPr lang="en-GB" dirty="0"/>
            <a:t>Helper Bots</a:t>
          </a:r>
        </a:p>
      </dgm:t>
    </dgm:pt>
    <dgm:pt modelId="{D0C699E7-299F-814C-B5B4-F335AB569D33}" type="parTrans" cxnId="{078C2A82-8CAF-C743-A86B-625F8D4F036A}">
      <dgm:prSet/>
      <dgm:spPr/>
      <dgm:t>
        <a:bodyPr/>
        <a:lstStyle/>
        <a:p>
          <a:endParaRPr lang="en-GB"/>
        </a:p>
      </dgm:t>
    </dgm:pt>
    <dgm:pt modelId="{3FAF6E69-57E1-BB4D-A4B1-24CAF26C611B}" type="sibTrans" cxnId="{078C2A82-8CAF-C743-A86B-625F8D4F036A}">
      <dgm:prSet/>
      <dgm:spPr/>
      <dgm:t>
        <a:bodyPr/>
        <a:lstStyle/>
        <a:p>
          <a:endParaRPr lang="en-GB" dirty="0"/>
        </a:p>
      </dgm:t>
    </dgm:pt>
    <dgm:pt modelId="{5E6DD340-B7AF-D74D-8900-D711F2EEE3A7}">
      <dgm:prSet phldrT="[Text]"/>
      <dgm:spPr/>
      <dgm:t>
        <a:bodyPr/>
        <a:lstStyle/>
        <a:p>
          <a:r>
            <a:rPr lang="en-GB" dirty="0"/>
            <a:t>Real Time Document Collaborations</a:t>
          </a:r>
        </a:p>
      </dgm:t>
    </dgm:pt>
    <dgm:pt modelId="{265B35DE-4E5E-B249-B8FF-25AEF6A92EEB}" type="parTrans" cxnId="{D549D2E2-A566-B74E-BF6D-DAC0891B03CB}">
      <dgm:prSet/>
      <dgm:spPr/>
      <dgm:t>
        <a:bodyPr/>
        <a:lstStyle/>
        <a:p>
          <a:endParaRPr lang="en-GB"/>
        </a:p>
      </dgm:t>
    </dgm:pt>
    <dgm:pt modelId="{A1165C26-8784-CC47-BB96-FC92D7E36D02}" type="sibTrans" cxnId="{D549D2E2-A566-B74E-BF6D-DAC0891B03CB}">
      <dgm:prSet/>
      <dgm:spPr/>
      <dgm:t>
        <a:bodyPr/>
        <a:lstStyle/>
        <a:p>
          <a:endParaRPr lang="en-GB" dirty="0"/>
        </a:p>
      </dgm:t>
    </dgm:pt>
    <dgm:pt modelId="{42362D2F-17E5-8042-976A-43D6FAADCA4A}">
      <dgm:prSet phldrT="[Text]"/>
      <dgm:spPr/>
      <dgm:t>
        <a:bodyPr/>
        <a:lstStyle/>
        <a:p>
          <a:r>
            <a:rPr lang="en-GB" dirty="0"/>
            <a:t>Customize your Workspace</a:t>
          </a:r>
        </a:p>
      </dgm:t>
    </dgm:pt>
    <dgm:pt modelId="{735171E1-B5F4-6A44-B6DA-0711A14E2A30}" type="parTrans" cxnId="{4A7F9C69-08B2-9B45-9F99-44A2D4B9991D}">
      <dgm:prSet/>
      <dgm:spPr/>
      <dgm:t>
        <a:bodyPr/>
        <a:lstStyle/>
        <a:p>
          <a:endParaRPr lang="en-GB"/>
        </a:p>
      </dgm:t>
    </dgm:pt>
    <dgm:pt modelId="{3D1119E3-18E0-2244-891F-D4901B8EB755}" type="sibTrans" cxnId="{4A7F9C69-08B2-9B45-9F99-44A2D4B9991D}">
      <dgm:prSet/>
      <dgm:spPr/>
      <dgm:t>
        <a:bodyPr/>
        <a:lstStyle/>
        <a:p>
          <a:endParaRPr lang="en-GB" dirty="0"/>
        </a:p>
      </dgm:t>
    </dgm:pt>
    <dgm:pt modelId="{2F9CE86C-7926-F048-A411-5C6249A351EB}">
      <dgm:prSet phldrT="[Text]"/>
      <dgm:spPr/>
      <dgm:t>
        <a:bodyPr/>
        <a:lstStyle/>
        <a:p>
          <a:r>
            <a:rPr lang="en-GB" dirty="0"/>
            <a:t>Developer platform</a:t>
          </a:r>
        </a:p>
      </dgm:t>
    </dgm:pt>
    <dgm:pt modelId="{A2E6690C-6F0E-6846-B5BF-8792C749FACE}" type="parTrans" cxnId="{8628AD67-A0CC-634A-9ADA-221986644CC0}">
      <dgm:prSet/>
      <dgm:spPr/>
      <dgm:t>
        <a:bodyPr/>
        <a:lstStyle/>
        <a:p>
          <a:endParaRPr lang="en-GB"/>
        </a:p>
      </dgm:t>
    </dgm:pt>
    <dgm:pt modelId="{5D38E671-CEB2-3042-92E2-9169AD18129F}" type="sibTrans" cxnId="{8628AD67-A0CC-634A-9ADA-221986644CC0}">
      <dgm:prSet/>
      <dgm:spPr/>
      <dgm:t>
        <a:bodyPr/>
        <a:lstStyle/>
        <a:p>
          <a:endParaRPr lang="en-GB" dirty="0"/>
        </a:p>
      </dgm:t>
    </dgm:pt>
    <dgm:pt modelId="{371EAD3F-7463-BC48-953A-84AD68F0D6B8}">
      <dgm:prSet phldrT="[Text]"/>
      <dgm:spPr/>
      <dgm:t>
        <a:bodyPr/>
        <a:lstStyle/>
        <a:p>
          <a:r>
            <a:rPr lang="en-GB" dirty="0"/>
            <a:t>Connectors</a:t>
          </a:r>
        </a:p>
      </dgm:t>
    </dgm:pt>
    <dgm:pt modelId="{FB7D2B07-F843-3A46-B29C-C1EB3DF455CA}" type="parTrans" cxnId="{995C2B38-4584-CE4E-AAF3-93810360FC3C}">
      <dgm:prSet/>
      <dgm:spPr/>
      <dgm:t>
        <a:bodyPr/>
        <a:lstStyle/>
        <a:p>
          <a:endParaRPr lang="en-GB"/>
        </a:p>
      </dgm:t>
    </dgm:pt>
    <dgm:pt modelId="{76482191-470B-8642-91F9-383FEEE9D9CB}" type="sibTrans" cxnId="{995C2B38-4584-CE4E-AAF3-93810360FC3C}">
      <dgm:prSet/>
      <dgm:spPr/>
      <dgm:t>
        <a:bodyPr/>
        <a:lstStyle/>
        <a:p>
          <a:endParaRPr lang="en-GB"/>
        </a:p>
      </dgm:t>
    </dgm:pt>
    <dgm:pt modelId="{6EAE746D-51C9-C145-8D26-D80C0FF1F9DD}">
      <dgm:prSet phldrT="[Text]"/>
      <dgm:spPr/>
      <dgm:t>
        <a:bodyPr/>
        <a:lstStyle/>
        <a:p>
          <a:endParaRPr lang="en-GB" dirty="0"/>
        </a:p>
      </dgm:t>
    </dgm:pt>
    <dgm:pt modelId="{173CB91B-FBC7-F241-BADA-EA482E5D7939}" type="parTrans" cxnId="{00D82AEA-46E2-1F46-816C-D2DCB7193D9D}">
      <dgm:prSet/>
      <dgm:spPr/>
      <dgm:t>
        <a:bodyPr/>
        <a:lstStyle/>
        <a:p>
          <a:endParaRPr lang="en-GB"/>
        </a:p>
      </dgm:t>
    </dgm:pt>
    <dgm:pt modelId="{DFBA797B-0BEE-DC42-9A0D-E1D96B9AFF34}" type="sibTrans" cxnId="{00D82AEA-46E2-1F46-816C-D2DCB7193D9D}">
      <dgm:prSet/>
      <dgm:spPr/>
      <dgm:t>
        <a:bodyPr/>
        <a:lstStyle/>
        <a:p>
          <a:endParaRPr lang="en-GB"/>
        </a:p>
      </dgm:t>
    </dgm:pt>
    <dgm:pt modelId="{FEF5646A-E7CE-2A43-84B8-F1311EC51750}" type="pres">
      <dgm:prSet presAssocID="{F5D23ADC-B62A-314E-A6E1-E8E65A4F27DF}" presName="outerComposite" presStyleCnt="0">
        <dgm:presLayoutVars>
          <dgm:chMax val="5"/>
          <dgm:dir/>
          <dgm:resizeHandles val="exact"/>
        </dgm:presLayoutVars>
      </dgm:prSet>
      <dgm:spPr/>
    </dgm:pt>
    <dgm:pt modelId="{7C3388FE-C5C1-3047-B4A0-3C4E2801BF2A}" type="pres">
      <dgm:prSet presAssocID="{F5D23ADC-B62A-314E-A6E1-E8E65A4F27DF}" presName="dummyMaxCanvas" presStyleCnt="0">
        <dgm:presLayoutVars/>
      </dgm:prSet>
      <dgm:spPr/>
    </dgm:pt>
    <dgm:pt modelId="{7E3C73F2-2EB9-3E4A-A020-D4C456FD65BE}" type="pres">
      <dgm:prSet presAssocID="{F5D23ADC-B62A-314E-A6E1-E8E65A4F27DF}" presName="FiveNodes_1" presStyleLbl="node1" presStyleIdx="0" presStyleCnt="5">
        <dgm:presLayoutVars>
          <dgm:bulletEnabled val="1"/>
        </dgm:presLayoutVars>
      </dgm:prSet>
      <dgm:spPr/>
    </dgm:pt>
    <dgm:pt modelId="{3EA7FA49-2566-8B43-B081-7E1D8F47A63E}" type="pres">
      <dgm:prSet presAssocID="{F5D23ADC-B62A-314E-A6E1-E8E65A4F27DF}" presName="FiveNodes_2" presStyleLbl="node1" presStyleIdx="1" presStyleCnt="5">
        <dgm:presLayoutVars>
          <dgm:bulletEnabled val="1"/>
        </dgm:presLayoutVars>
      </dgm:prSet>
      <dgm:spPr/>
    </dgm:pt>
    <dgm:pt modelId="{A7755606-93E3-264A-83C8-E04FB1705A25}" type="pres">
      <dgm:prSet presAssocID="{F5D23ADC-B62A-314E-A6E1-E8E65A4F27DF}" presName="FiveNodes_3" presStyleLbl="node1" presStyleIdx="2" presStyleCnt="5">
        <dgm:presLayoutVars>
          <dgm:bulletEnabled val="1"/>
        </dgm:presLayoutVars>
      </dgm:prSet>
      <dgm:spPr/>
    </dgm:pt>
    <dgm:pt modelId="{52671DFC-17D0-DE4D-A81A-50E027F53DE7}" type="pres">
      <dgm:prSet presAssocID="{F5D23ADC-B62A-314E-A6E1-E8E65A4F27DF}" presName="FiveNodes_4" presStyleLbl="node1" presStyleIdx="3" presStyleCnt="5">
        <dgm:presLayoutVars>
          <dgm:bulletEnabled val="1"/>
        </dgm:presLayoutVars>
      </dgm:prSet>
      <dgm:spPr/>
    </dgm:pt>
    <dgm:pt modelId="{BBCC4EF2-B974-AE42-ACFE-20A7F1163B5B}" type="pres">
      <dgm:prSet presAssocID="{F5D23ADC-B62A-314E-A6E1-E8E65A4F27DF}" presName="FiveNodes_5" presStyleLbl="node1" presStyleIdx="4" presStyleCnt="5">
        <dgm:presLayoutVars>
          <dgm:bulletEnabled val="1"/>
        </dgm:presLayoutVars>
      </dgm:prSet>
      <dgm:spPr/>
    </dgm:pt>
    <dgm:pt modelId="{7FAE9890-3FFE-0F4E-BE00-DAAE49F5D72F}" type="pres">
      <dgm:prSet presAssocID="{F5D23ADC-B62A-314E-A6E1-E8E65A4F27DF}" presName="FiveConn_1-2" presStyleLbl="fgAccFollowNode1" presStyleIdx="0" presStyleCnt="4">
        <dgm:presLayoutVars>
          <dgm:bulletEnabled val="1"/>
        </dgm:presLayoutVars>
      </dgm:prSet>
      <dgm:spPr/>
    </dgm:pt>
    <dgm:pt modelId="{BABE3706-AC94-684F-AE09-2860920C97D3}" type="pres">
      <dgm:prSet presAssocID="{F5D23ADC-B62A-314E-A6E1-E8E65A4F27DF}" presName="FiveConn_2-3" presStyleLbl="fgAccFollowNode1" presStyleIdx="1" presStyleCnt="4">
        <dgm:presLayoutVars>
          <dgm:bulletEnabled val="1"/>
        </dgm:presLayoutVars>
      </dgm:prSet>
      <dgm:spPr/>
    </dgm:pt>
    <dgm:pt modelId="{9AF5B1DF-76CF-B94E-8712-41542C14C367}" type="pres">
      <dgm:prSet presAssocID="{F5D23ADC-B62A-314E-A6E1-E8E65A4F27DF}" presName="FiveConn_3-4" presStyleLbl="fgAccFollowNode1" presStyleIdx="2" presStyleCnt="4">
        <dgm:presLayoutVars>
          <dgm:bulletEnabled val="1"/>
        </dgm:presLayoutVars>
      </dgm:prSet>
      <dgm:spPr/>
    </dgm:pt>
    <dgm:pt modelId="{5FA48129-19DB-8E41-8242-6BC4937BC575}" type="pres">
      <dgm:prSet presAssocID="{F5D23ADC-B62A-314E-A6E1-E8E65A4F27DF}" presName="FiveConn_4-5" presStyleLbl="fgAccFollowNode1" presStyleIdx="3" presStyleCnt="4">
        <dgm:presLayoutVars>
          <dgm:bulletEnabled val="1"/>
        </dgm:presLayoutVars>
      </dgm:prSet>
      <dgm:spPr/>
    </dgm:pt>
    <dgm:pt modelId="{3C05FB82-316F-5540-AD6F-C6CA1A724B2F}" type="pres">
      <dgm:prSet presAssocID="{F5D23ADC-B62A-314E-A6E1-E8E65A4F27DF}" presName="FiveNodes_1_text" presStyleLbl="node1" presStyleIdx="4" presStyleCnt="5">
        <dgm:presLayoutVars>
          <dgm:bulletEnabled val="1"/>
        </dgm:presLayoutVars>
      </dgm:prSet>
      <dgm:spPr/>
    </dgm:pt>
    <dgm:pt modelId="{F3D7DC31-0A0A-7843-A9BC-5A2578C19CA6}" type="pres">
      <dgm:prSet presAssocID="{F5D23ADC-B62A-314E-A6E1-E8E65A4F27DF}" presName="FiveNodes_2_text" presStyleLbl="node1" presStyleIdx="4" presStyleCnt="5">
        <dgm:presLayoutVars>
          <dgm:bulletEnabled val="1"/>
        </dgm:presLayoutVars>
      </dgm:prSet>
      <dgm:spPr/>
    </dgm:pt>
    <dgm:pt modelId="{270C8A61-B5EB-474D-A01A-7E7924F31079}" type="pres">
      <dgm:prSet presAssocID="{F5D23ADC-B62A-314E-A6E1-E8E65A4F27DF}" presName="FiveNodes_3_text" presStyleLbl="node1" presStyleIdx="4" presStyleCnt="5">
        <dgm:presLayoutVars>
          <dgm:bulletEnabled val="1"/>
        </dgm:presLayoutVars>
      </dgm:prSet>
      <dgm:spPr/>
    </dgm:pt>
    <dgm:pt modelId="{62FFDC4C-6448-E34A-9C00-FCA0AE2A602D}" type="pres">
      <dgm:prSet presAssocID="{F5D23ADC-B62A-314E-A6E1-E8E65A4F27DF}" presName="FiveNodes_4_text" presStyleLbl="node1" presStyleIdx="4" presStyleCnt="5">
        <dgm:presLayoutVars>
          <dgm:bulletEnabled val="1"/>
        </dgm:presLayoutVars>
      </dgm:prSet>
      <dgm:spPr/>
    </dgm:pt>
    <dgm:pt modelId="{C3668274-BD81-0B41-8C31-DB6A032EC18C}" type="pres">
      <dgm:prSet presAssocID="{F5D23ADC-B62A-314E-A6E1-E8E65A4F27D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69A8806-71B5-DB48-929F-995C2E4F58F1}" type="presOf" srcId="{42362D2F-17E5-8042-976A-43D6FAADCA4A}" destId="{A7755606-93E3-264A-83C8-E04FB1705A25}" srcOrd="0" destOrd="0" presId="urn:microsoft.com/office/officeart/2005/8/layout/vProcess5"/>
    <dgm:cxn modelId="{E7C8501A-3A34-4F44-BC84-6BFF54202F53}" type="presOf" srcId="{F5D23ADC-B62A-314E-A6E1-E8E65A4F27DF}" destId="{FEF5646A-E7CE-2A43-84B8-F1311EC51750}" srcOrd="0" destOrd="0" presId="urn:microsoft.com/office/officeart/2005/8/layout/vProcess5"/>
    <dgm:cxn modelId="{71F5B433-5DE2-6843-A8DD-A99B8198F8C3}" type="presOf" srcId="{5D38E671-CEB2-3042-92E2-9169AD18129F}" destId="{5FA48129-19DB-8E41-8242-6BC4937BC575}" srcOrd="0" destOrd="0" presId="urn:microsoft.com/office/officeart/2005/8/layout/vProcess5"/>
    <dgm:cxn modelId="{995C2B38-4584-CE4E-AAF3-93810360FC3C}" srcId="{F5D23ADC-B62A-314E-A6E1-E8E65A4F27DF}" destId="{371EAD3F-7463-BC48-953A-84AD68F0D6B8}" srcOrd="4" destOrd="0" parTransId="{FB7D2B07-F843-3A46-B29C-C1EB3DF455CA}" sibTransId="{76482191-470B-8642-91F9-383FEEE9D9CB}"/>
    <dgm:cxn modelId="{60821062-3E82-734F-AF40-35C988B71F77}" type="presOf" srcId="{A862B587-2206-1646-A237-AC485C5779B7}" destId="{3C05FB82-316F-5540-AD6F-C6CA1A724B2F}" srcOrd="1" destOrd="0" presId="urn:microsoft.com/office/officeart/2005/8/layout/vProcess5"/>
    <dgm:cxn modelId="{8628AD67-A0CC-634A-9ADA-221986644CC0}" srcId="{F5D23ADC-B62A-314E-A6E1-E8E65A4F27DF}" destId="{2F9CE86C-7926-F048-A411-5C6249A351EB}" srcOrd="3" destOrd="0" parTransId="{A2E6690C-6F0E-6846-B5BF-8792C749FACE}" sibTransId="{5D38E671-CEB2-3042-92E2-9169AD18129F}"/>
    <dgm:cxn modelId="{4A7F9C69-08B2-9B45-9F99-44A2D4B9991D}" srcId="{F5D23ADC-B62A-314E-A6E1-E8E65A4F27DF}" destId="{42362D2F-17E5-8042-976A-43D6FAADCA4A}" srcOrd="2" destOrd="0" parTransId="{735171E1-B5F4-6A44-B6DA-0711A14E2A30}" sibTransId="{3D1119E3-18E0-2244-891F-D4901B8EB755}"/>
    <dgm:cxn modelId="{054AB179-E956-2A4E-97AE-6ABEF15E9D50}" type="presOf" srcId="{5E6DD340-B7AF-D74D-8900-D711F2EEE3A7}" destId="{F3D7DC31-0A0A-7843-A9BC-5A2578C19CA6}" srcOrd="1" destOrd="0" presId="urn:microsoft.com/office/officeart/2005/8/layout/vProcess5"/>
    <dgm:cxn modelId="{F976947D-006A-FD49-A2C2-0D05600BB93F}" type="presOf" srcId="{5E6DD340-B7AF-D74D-8900-D711F2EEE3A7}" destId="{3EA7FA49-2566-8B43-B081-7E1D8F47A63E}" srcOrd="0" destOrd="0" presId="urn:microsoft.com/office/officeart/2005/8/layout/vProcess5"/>
    <dgm:cxn modelId="{078C2A82-8CAF-C743-A86B-625F8D4F036A}" srcId="{F5D23ADC-B62A-314E-A6E1-E8E65A4F27DF}" destId="{A862B587-2206-1646-A237-AC485C5779B7}" srcOrd="0" destOrd="0" parTransId="{D0C699E7-299F-814C-B5B4-F335AB569D33}" sibTransId="{3FAF6E69-57E1-BB4D-A4B1-24CAF26C611B}"/>
    <dgm:cxn modelId="{1864208A-09DB-B747-8BCD-58D6BF984723}" type="presOf" srcId="{3FAF6E69-57E1-BB4D-A4B1-24CAF26C611B}" destId="{7FAE9890-3FFE-0F4E-BE00-DAAE49F5D72F}" srcOrd="0" destOrd="0" presId="urn:microsoft.com/office/officeart/2005/8/layout/vProcess5"/>
    <dgm:cxn modelId="{95990B9F-C430-914B-9011-68DB12EA8EF2}" type="presOf" srcId="{2F9CE86C-7926-F048-A411-5C6249A351EB}" destId="{52671DFC-17D0-DE4D-A81A-50E027F53DE7}" srcOrd="0" destOrd="0" presId="urn:microsoft.com/office/officeart/2005/8/layout/vProcess5"/>
    <dgm:cxn modelId="{57390FB8-171E-1748-9F5E-B8738488B2A9}" type="presOf" srcId="{371EAD3F-7463-BC48-953A-84AD68F0D6B8}" destId="{C3668274-BD81-0B41-8C31-DB6A032EC18C}" srcOrd="1" destOrd="0" presId="urn:microsoft.com/office/officeart/2005/8/layout/vProcess5"/>
    <dgm:cxn modelId="{FC93E5C0-F0EA-D14B-AFD6-171156CDAA44}" type="presOf" srcId="{A862B587-2206-1646-A237-AC485C5779B7}" destId="{7E3C73F2-2EB9-3E4A-A020-D4C456FD65BE}" srcOrd="0" destOrd="0" presId="urn:microsoft.com/office/officeart/2005/8/layout/vProcess5"/>
    <dgm:cxn modelId="{97915AC8-5A31-CA4C-9746-D7766D8293C5}" type="presOf" srcId="{2F9CE86C-7926-F048-A411-5C6249A351EB}" destId="{62FFDC4C-6448-E34A-9C00-FCA0AE2A602D}" srcOrd="1" destOrd="0" presId="urn:microsoft.com/office/officeart/2005/8/layout/vProcess5"/>
    <dgm:cxn modelId="{20B7E1CD-BE78-C340-BABC-C4932F36068D}" type="presOf" srcId="{371EAD3F-7463-BC48-953A-84AD68F0D6B8}" destId="{BBCC4EF2-B974-AE42-ACFE-20A7F1163B5B}" srcOrd="0" destOrd="0" presId="urn:microsoft.com/office/officeart/2005/8/layout/vProcess5"/>
    <dgm:cxn modelId="{AE897DCF-ECFF-F44D-913B-BB2E6FE7550F}" type="presOf" srcId="{42362D2F-17E5-8042-976A-43D6FAADCA4A}" destId="{270C8A61-B5EB-474D-A01A-7E7924F31079}" srcOrd="1" destOrd="0" presId="urn:microsoft.com/office/officeart/2005/8/layout/vProcess5"/>
    <dgm:cxn modelId="{7DD9F6DA-2C4F-0D4A-8439-396403E0698C}" type="presOf" srcId="{3D1119E3-18E0-2244-891F-D4901B8EB755}" destId="{9AF5B1DF-76CF-B94E-8712-41542C14C367}" srcOrd="0" destOrd="0" presId="urn:microsoft.com/office/officeart/2005/8/layout/vProcess5"/>
    <dgm:cxn modelId="{28D6A6DF-802B-2645-9DCD-764E4EB23F4C}" type="presOf" srcId="{A1165C26-8784-CC47-BB96-FC92D7E36D02}" destId="{BABE3706-AC94-684F-AE09-2860920C97D3}" srcOrd="0" destOrd="0" presId="urn:microsoft.com/office/officeart/2005/8/layout/vProcess5"/>
    <dgm:cxn modelId="{D549D2E2-A566-B74E-BF6D-DAC0891B03CB}" srcId="{F5D23ADC-B62A-314E-A6E1-E8E65A4F27DF}" destId="{5E6DD340-B7AF-D74D-8900-D711F2EEE3A7}" srcOrd="1" destOrd="0" parTransId="{265B35DE-4E5E-B249-B8FF-25AEF6A92EEB}" sibTransId="{A1165C26-8784-CC47-BB96-FC92D7E36D02}"/>
    <dgm:cxn modelId="{00D82AEA-46E2-1F46-816C-D2DCB7193D9D}" srcId="{F5D23ADC-B62A-314E-A6E1-E8E65A4F27DF}" destId="{6EAE746D-51C9-C145-8D26-D80C0FF1F9DD}" srcOrd="5" destOrd="0" parTransId="{173CB91B-FBC7-F241-BADA-EA482E5D7939}" sibTransId="{DFBA797B-0BEE-DC42-9A0D-E1D96B9AFF34}"/>
    <dgm:cxn modelId="{F2C9A93D-7134-144B-827E-80097ECD0465}" type="presParOf" srcId="{FEF5646A-E7CE-2A43-84B8-F1311EC51750}" destId="{7C3388FE-C5C1-3047-B4A0-3C4E2801BF2A}" srcOrd="0" destOrd="0" presId="urn:microsoft.com/office/officeart/2005/8/layout/vProcess5"/>
    <dgm:cxn modelId="{70B47B7C-F75F-E14C-B910-EE7899C90D09}" type="presParOf" srcId="{FEF5646A-E7CE-2A43-84B8-F1311EC51750}" destId="{7E3C73F2-2EB9-3E4A-A020-D4C456FD65BE}" srcOrd="1" destOrd="0" presId="urn:microsoft.com/office/officeart/2005/8/layout/vProcess5"/>
    <dgm:cxn modelId="{99823F40-9AF5-8D49-A730-EF07E01F688E}" type="presParOf" srcId="{FEF5646A-E7CE-2A43-84B8-F1311EC51750}" destId="{3EA7FA49-2566-8B43-B081-7E1D8F47A63E}" srcOrd="2" destOrd="0" presId="urn:microsoft.com/office/officeart/2005/8/layout/vProcess5"/>
    <dgm:cxn modelId="{145C86B7-7928-F448-8EE4-5F8525B745EA}" type="presParOf" srcId="{FEF5646A-E7CE-2A43-84B8-F1311EC51750}" destId="{A7755606-93E3-264A-83C8-E04FB1705A25}" srcOrd="3" destOrd="0" presId="urn:microsoft.com/office/officeart/2005/8/layout/vProcess5"/>
    <dgm:cxn modelId="{158B9F12-DF83-EC47-B72D-9990CBCB2311}" type="presParOf" srcId="{FEF5646A-E7CE-2A43-84B8-F1311EC51750}" destId="{52671DFC-17D0-DE4D-A81A-50E027F53DE7}" srcOrd="4" destOrd="0" presId="urn:microsoft.com/office/officeart/2005/8/layout/vProcess5"/>
    <dgm:cxn modelId="{5FE248CD-FBC9-C34F-94B4-163C847E171A}" type="presParOf" srcId="{FEF5646A-E7CE-2A43-84B8-F1311EC51750}" destId="{BBCC4EF2-B974-AE42-ACFE-20A7F1163B5B}" srcOrd="5" destOrd="0" presId="urn:microsoft.com/office/officeart/2005/8/layout/vProcess5"/>
    <dgm:cxn modelId="{F48AD729-326B-794C-BE20-4A859912E2E9}" type="presParOf" srcId="{FEF5646A-E7CE-2A43-84B8-F1311EC51750}" destId="{7FAE9890-3FFE-0F4E-BE00-DAAE49F5D72F}" srcOrd="6" destOrd="0" presId="urn:microsoft.com/office/officeart/2005/8/layout/vProcess5"/>
    <dgm:cxn modelId="{F889DB62-7388-0343-9112-51CFB246243B}" type="presParOf" srcId="{FEF5646A-E7CE-2A43-84B8-F1311EC51750}" destId="{BABE3706-AC94-684F-AE09-2860920C97D3}" srcOrd="7" destOrd="0" presId="urn:microsoft.com/office/officeart/2005/8/layout/vProcess5"/>
    <dgm:cxn modelId="{2D29DD10-B803-CE49-8CEC-23AB2C50CD8E}" type="presParOf" srcId="{FEF5646A-E7CE-2A43-84B8-F1311EC51750}" destId="{9AF5B1DF-76CF-B94E-8712-41542C14C367}" srcOrd="8" destOrd="0" presId="urn:microsoft.com/office/officeart/2005/8/layout/vProcess5"/>
    <dgm:cxn modelId="{82C993C6-F0A7-1B4E-9675-279EE05B378C}" type="presParOf" srcId="{FEF5646A-E7CE-2A43-84B8-F1311EC51750}" destId="{5FA48129-19DB-8E41-8242-6BC4937BC575}" srcOrd="9" destOrd="0" presId="urn:microsoft.com/office/officeart/2005/8/layout/vProcess5"/>
    <dgm:cxn modelId="{5C819374-EFE4-644D-8F83-D9F89BBCA2CB}" type="presParOf" srcId="{FEF5646A-E7CE-2A43-84B8-F1311EC51750}" destId="{3C05FB82-316F-5540-AD6F-C6CA1A724B2F}" srcOrd="10" destOrd="0" presId="urn:microsoft.com/office/officeart/2005/8/layout/vProcess5"/>
    <dgm:cxn modelId="{1B020E4E-2A3F-4A42-BF90-E648A4BBB604}" type="presParOf" srcId="{FEF5646A-E7CE-2A43-84B8-F1311EC51750}" destId="{F3D7DC31-0A0A-7843-A9BC-5A2578C19CA6}" srcOrd="11" destOrd="0" presId="urn:microsoft.com/office/officeart/2005/8/layout/vProcess5"/>
    <dgm:cxn modelId="{A72645F0-E052-BB4E-B2E0-39627EA724E5}" type="presParOf" srcId="{FEF5646A-E7CE-2A43-84B8-F1311EC51750}" destId="{270C8A61-B5EB-474D-A01A-7E7924F31079}" srcOrd="12" destOrd="0" presId="urn:microsoft.com/office/officeart/2005/8/layout/vProcess5"/>
    <dgm:cxn modelId="{AF1DE4D8-5891-1C42-97BD-A7730C59A5C9}" type="presParOf" srcId="{FEF5646A-E7CE-2A43-84B8-F1311EC51750}" destId="{62FFDC4C-6448-E34A-9C00-FCA0AE2A602D}" srcOrd="13" destOrd="0" presId="urn:microsoft.com/office/officeart/2005/8/layout/vProcess5"/>
    <dgm:cxn modelId="{4DAEADF7-F1E1-5F46-B16E-6909460D4BDD}" type="presParOf" srcId="{FEF5646A-E7CE-2A43-84B8-F1311EC51750}" destId="{C3668274-BD81-0B41-8C31-DB6A032EC18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29B6BB-A0C1-B648-8033-C5BABC73AD50}" type="doc">
      <dgm:prSet loTypeId="urn:microsoft.com/office/officeart/2005/8/layout/bProcess4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80E5AAA0-914A-9E4B-AB3E-B824721225E7}">
      <dgm:prSet phldrT="[Text]"/>
      <dgm:spPr/>
      <dgm:t>
        <a:bodyPr/>
        <a:lstStyle/>
        <a:p>
          <a:r>
            <a:rPr lang="en-GB" dirty="0"/>
            <a:t>Create Teams</a:t>
          </a:r>
        </a:p>
      </dgm:t>
    </dgm:pt>
    <dgm:pt modelId="{DEADA397-F44F-864A-95A2-DDF2918943CF}" type="parTrans" cxnId="{86370AB4-0469-0C4B-B0B7-64517E6AE3C1}">
      <dgm:prSet/>
      <dgm:spPr/>
      <dgm:t>
        <a:bodyPr/>
        <a:lstStyle/>
        <a:p>
          <a:endParaRPr lang="en-GB"/>
        </a:p>
      </dgm:t>
    </dgm:pt>
    <dgm:pt modelId="{56182AA5-6963-EC4A-9F52-BF211BB57502}" type="sibTrans" cxnId="{86370AB4-0469-0C4B-B0B7-64517E6AE3C1}">
      <dgm:prSet/>
      <dgm:spPr/>
      <dgm:t>
        <a:bodyPr/>
        <a:lstStyle/>
        <a:p>
          <a:endParaRPr lang="en-GB"/>
        </a:p>
      </dgm:t>
    </dgm:pt>
    <dgm:pt modelId="{70ED602F-ABBC-9F4E-9223-6D41D75DD6DC}">
      <dgm:prSet phldrT="[Text]"/>
      <dgm:spPr/>
      <dgm:t>
        <a:bodyPr/>
        <a:lstStyle/>
        <a:p>
          <a:r>
            <a:rPr lang="en-GB" dirty="0"/>
            <a:t>Connector</a:t>
          </a:r>
        </a:p>
      </dgm:t>
    </dgm:pt>
    <dgm:pt modelId="{5914A19A-12C3-2547-AA82-077D276C4F26}" type="parTrans" cxnId="{649BB4EF-E535-2D4E-9F9C-84450F26D90F}">
      <dgm:prSet/>
      <dgm:spPr/>
      <dgm:t>
        <a:bodyPr/>
        <a:lstStyle/>
        <a:p>
          <a:endParaRPr lang="en-GB"/>
        </a:p>
      </dgm:t>
    </dgm:pt>
    <dgm:pt modelId="{D0B7201B-9154-774B-BC93-EFB3D3984716}" type="sibTrans" cxnId="{649BB4EF-E535-2D4E-9F9C-84450F26D90F}">
      <dgm:prSet/>
      <dgm:spPr/>
      <dgm:t>
        <a:bodyPr/>
        <a:lstStyle/>
        <a:p>
          <a:endParaRPr lang="en-GB"/>
        </a:p>
      </dgm:t>
    </dgm:pt>
    <dgm:pt modelId="{BDC3E8E3-C34A-F048-9F22-2FCC5AC3972A}">
      <dgm:prSet phldrT="[Text]"/>
      <dgm:spPr/>
      <dgm:t>
        <a:bodyPr/>
        <a:lstStyle/>
        <a:p>
          <a:r>
            <a:rPr lang="en-GB" dirty="0"/>
            <a:t>Azure Devops</a:t>
          </a:r>
        </a:p>
      </dgm:t>
    </dgm:pt>
    <dgm:pt modelId="{ED6B850D-013E-AC41-8852-ECCC9226410D}" type="parTrans" cxnId="{4C53BBD9-FD29-B546-BDA9-7DC606B7B998}">
      <dgm:prSet/>
      <dgm:spPr/>
      <dgm:t>
        <a:bodyPr/>
        <a:lstStyle/>
        <a:p>
          <a:endParaRPr lang="en-GB"/>
        </a:p>
      </dgm:t>
    </dgm:pt>
    <dgm:pt modelId="{E680C2C1-D2B3-6345-83C5-23BA941191F7}" type="sibTrans" cxnId="{4C53BBD9-FD29-B546-BDA9-7DC606B7B998}">
      <dgm:prSet/>
      <dgm:spPr/>
      <dgm:t>
        <a:bodyPr/>
        <a:lstStyle/>
        <a:p>
          <a:endParaRPr lang="en-GB"/>
        </a:p>
      </dgm:t>
    </dgm:pt>
    <dgm:pt modelId="{9D5C7FD9-E9D6-AE4B-AF4D-EDA07557E74D}">
      <dgm:prSet phldrT="[Text]"/>
      <dgm:spPr/>
      <dgm:t>
        <a:bodyPr/>
        <a:lstStyle/>
        <a:p>
          <a:r>
            <a:rPr lang="en-GB" dirty="0"/>
            <a:t>Add a Kanban board</a:t>
          </a:r>
        </a:p>
      </dgm:t>
    </dgm:pt>
    <dgm:pt modelId="{4A17DBDF-1449-3844-9FFE-1B2A350052A9}" type="parTrans" cxnId="{2BFF9928-1BB2-414F-BC28-3CD25793B0D1}">
      <dgm:prSet/>
      <dgm:spPr/>
      <dgm:t>
        <a:bodyPr/>
        <a:lstStyle/>
        <a:p>
          <a:endParaRPr lang="en-GB"/>
        </a:p>
      </dgm:t>
    </dgm:pt>
    <dgm:pt modelId="{D69D3BBB-832E-4B47-A2E8-C9C63D2D77A2}" type="sibTrans" cxnId="{2BFF9928-1BB2-414F-BC28-3CD25793B0D1}">
      <dgm:prSet/>
      <dgm:spPr/>
      <dgm:t>
        <a:bodyPr/>
        <a:lstStyle/>
        <a:p>
          <a:endParaRPr lang="en-GB"/>
        </a:p>
      </dgm:t>
    </dgm:pt>
    <dgm:pt modelId="{878ADB1A-30DA-3142-AD16-8A4462950875}">
      <dgm:prSet phldrT="[Text]"/>
      <dgm:spPr/>
      <dgm:t>
        <a:bodyPr/>
        <a:lstStyle/>
        <a:p>
          <a:r>
            <a:rPr lang="en-GB" dirty="0"/>
            <a:t>Add Tab</a:t>
          </a:r>
        </a:p>
      </dgm:t>
    </dgm:pt>
    <dgm:pt modelId="{5F7BEFC2-1CBB-AE49-95D1-7EC23852F1F7}" type="parTrans" cxnId="{2C55C5DE-7A69-2940-9203-BC9ED0514A4F}">
      <dgm:prSet/>
      <dgm:spPr/>
      <dgm:t>
        <a:bodyPr/>
        <a:lstStyle/>
        <a:p>
          <a:endParaRPr lang="en-GB"/>
        </a:p>
      </dgm:t>
    </dgm:pt>
    <dgm:pt modelId="{DEE72BB3-1D5C-3342-8E91-06DBEA5651F3}" type="sibTrans" cxnId="{2C55C5DE-7A69-2940-9203-BC9ED0514A4F}">
      <dgm:prSet/>
      <dgm:spPr/>
      <dgm:t>
        <a:bodyPr/>
        <a:lstStyle/>
        <a:p>
          <a:endParaRPr lang="en-GB"/>
        </a:p>
      </dgm:t>
    </dgm:pt>
    <dgm:pt modelId="{DC5EE5A3-942E-8F46-8A24-2D5F7B874445}">
      <dgm:prSet phldrT="[Text]"/>
      <dgm:spPr/>
      <dgm:t>
        <a:bodyPr/>
        <a:lstStyle/>
        <a:p>
          <a:r>
            <a:rPr lang="en-GB" dirty="0"/>
            <a:t>Connect Organization</a:t>
          </a:r>
        </a:p>
      </dgm:t>
    </dgm:pt>
    <dgm:pt modelId="{5096E286-C815-5847-8D43-38238E39B2A5}" type="parTrans" cxnId="{608E0B92-5750-EA4C-9AAA-BFF4968F9143}">
      <dgm:prSet/>
      <dgm:spPr/>
      <dgm:t>
        <a:bodyPr/>
        <a:lstStyle/>
        <a:p>
          <a:endParaRPr lang="en-GB"/>
        </a:p>
      </dgm:t>
    </dgm:pt>
    <dgm:pt modelId="{6E2EE91A-0825-BA43-8F2A-1452846CAAB6}" type="sibTrans" cxnId="{608E0B92-5750-EA4C-9AAA-BFF4968F9143}">
      <dgm:prSet/>
      <dgm:spPr/>
      <dgm:t>
        <a:bodyPr/>
        <a:lstStyle/>
        <a:p>
          <a:endParaRPr lang="en-GB"/>
        </a:p>
      </dgm:t>
    </dgm:pt>
    <dgm:pt modelId="{D022947F-4FFE-D444-9DDC-88DB9D14FD5E}">
      <dgm:prSet phldrT="[Text]"/>
      <dgm:spPr/>
      <dgm:t>
        <a:bodyPr/>
        <a:lstStyle/>
        <a:p>
          <a:r>
            <a:rPr lang="en-GB" dirty="0"/>
            <a:t>Azure Pipelines</a:t>
          </a:r>
        </a:p>
      </dgm:t>
    </dgm:pt>
    <dgm:pt modelId="{8EB36BDF-FB3D-AE4C-83D1-048908066059}" type="parTrans" cxnId="{71AEFE9D-4F36-BB46-8CCE-C407A801DA00}">
      <dgm:prSet/>
      <dgm:spPr/>
      <dgm:t>
        <a:bodyPr/>
        <a:lstStyle/>
        <a:p>
          <a:endParaRPr lang="en-GB"/>
        </a:p>
      </dgm:t>
    </dgm:pt>
    <dgm:pt modelId="{F166E196-1263-8A42-8FAD-CE040A2F0AAD}" type="sibTrans" cxnId="{71AEFE9D-4F36-BB46-8CCE-C407A801DA00}">
      <dgm:prSet/>
      <dgm:spPr/>
      <dgm:t>
        <a:bodyPr/>
        <a:lstStyle/>
        <a:p>
          <a:endParaRPr lang="en-GB"/>
        </a:p>
      </dgm:t>
    </dgm:pt>
    <dgm:pt modelId="{BC14CD5C-D05F-144D-8E7F-16517F646D89}">
      <dgm:prSet phldrT="[Text]"/>
      <dgm:spPr/>
      <dgm:t>
        <a:bodyPr/>
        <a:lstStyle/>
        <a:p>
          <a:r>
            <a:rPr lang="en-GB" dirty="0"/>
            <a:t>Add the Team</a:t>
          </a:r>
        </a:p>
      </dgm:t>
    </dgm:pt>
    <dgm:pt modelId="{9BB85037-BAFD-9540-B8DB-82FB538A46DE}" type="parTrans" cxnId="{82CA6A31-7A3D-6C4A-BD68-24DD418CFC72}">
      <dgm:prSet/>
      <dgm:spPr/>
      <dgm:t>
        <a:bodyPr/>
        <a:lstStyle/>
        <a:p>
          <a:endParaRPr lang="en-GB"/>
        </a:p>
      </dgm:t>
    </dgm:pt>
    <dgm:pt modelId="{E90D25D0-C606-834A-98F7-C208A91766F3}" type="sibTrans" cxnId="{82CA6A31-7A3D-6C4A-BD68-24DD418CFC72}">
      <dgm:prSet/>
      <dgm:spPr/>
      <dgm:t>
        <a:bodyPr/>
        <a:lstStyle/>
        <a:p>
          <a:endParaRPr lang="en-GB"/>
        </a:p>
      </dgm:t>
    </dgm:pt>
    <dgm:pt modelId="{B6E5FFED-962A-1447-B526-F809C9F74B5A}">
      <dgm:prSet phldrT="[Text]"/>
      <dgm:spPr/>
      <dgm:t>
        <a:bodyPr/>
        <a:lstStyle/>
        <a:p>
          <a:r>
            <a:rPr lang="en-GB" dirty="0"/>
            <a:t>Set up a bot</a:t>
          </a:r>
        </a:p>
      </dgm:t>
    </dgm:pt>
    <dgm:pt modelId="{6FC7B537-C48F-134D-A3BB-BCC9EBB13D8C}" type="parTrans" cxnId="{BDA10559-0167-C445-B750-F2FB8A1651C3}">
      <dgm:prSet/>
      <dgm:spPr/>
      <dgm:t>
        <a:bodyPr/>
        <a:lstStyle/>
        <a:p>
          <a:endParaRPr lang="en-GB"/>
        </a:p>
      </dgm:t>
    </dgm:pt>
    <dgm:pt modelId="{A8BFB901-5B08-6341-BC27-1390DFB712F0}" type="sibTrans" cxnId="{BDA10559-0167-C445-B750-F2FB8A1651C3}">
      <dgm:prSet/>
      <dgm:spPr/>
      <dgm:t>
        <a:bodyPr/>
        <a:lstStyle/>
        <a:p>
          <a:endParaRPr lang="en-GB"/>
        </a:p>
      </dgm:t>
    </dgm:pt>
    <dgm:pt modelId="{EED9C301-47D5-EF42-A900-67E0E5B6FCC6}" type="pres">
      <dgm:prSet presAssocID="{4B29B6BB-A0C1-B648-8033-C5BABC73AD50}" presName="Name0" presStyleCnt="0">
        <dgm:presLayoutVars>
          <dgm:dir/>
          <dgm:resizeHandles/>
        </dgm:presLayoutVars>
      </dgm:prSet>
      <dgm:spPr/>
    </dgm:pt>
    <dgm:pt modelId="{32DB57ED-6E94-1A4F-B730-36C1B4BE0DA9}" type="pres">
      <dgm:prSet presAssocID="{80E5AAA0-914A-9E4B-AB3E-B824721225E7}" presName="compNode" presStyleCnt="0"/>
      <dgm:spPr/>
    </dgm:pt>
    <dgm:pt modelId="{DC5D6C91-3D6A-B24B-A1E3-E3D318CA7EB4}" type="pres">
      <dgm:prSet presAssocID="{80E5AAA0-914A-9E4B-AB3E-B824721225E7}" presName="dummyConnPt" presStyleCnt="0"/>
      <dgm:spPr/>
    </dgm:pt>
    <dgm:pt modelId="{E895B3DD-DC67-2048-A3A4-922503021613}" type="pres">
      <dgm:prSet presAssocID="{80E5AAA0-914A-9E4B-AB3E-B824721225E7}" presName="node" presStyleLbl="node1" presStyleIdx="0" presStyleCnt="9">
        <dgm:presLayoutVars>
          <dgm:bulletEnabled val="1"/>
        </dgm:presLayoutVars>
      </dgm:prSet>
      <dgm:spPr/>
    </dgm:pt>
    <dgm:pt modelId="{0CF26D26-0998-494C-AD47-14165561B141}" type="pres">
      <dgm:prSet presAssocID="{56182AA5-6963-EC4A-9F52-BF211BB57502}" presName="sibTrans" presStyleLbl="bgSibTrans2D1" presStyleIdx="0" presStyleCnt="8"/>
      <dgm:spPr/>
    </dgm:pt>
    <dgm:pt modelId="{031650CD-DF98-EE4C-9DB1-ED6A5F80D9D5}" type="pres">
      <dgm:prSet presAssocID="{70ED602F-ABBC-9F4E-9223-6D41D75DD6DC}" presName="compNode" presStyleCnt="0"/>
      <dgm:spPr/>
    </dgm:pt>
    <dgm:pt modelId="{9F696B50-C37C-D049-802E-0FFD1B62C488}" type="pres">
      <dgm:prSet presAssocID="{70ED602F-ABBC-9F4E-9223-6D41D75DD6DC}" presName="dummyConnPt" presStyleCnt="0"/>
      <dgm:spPr/>
    </dgm:pt>
    <dgm:pt modelId="{06E2C172-4575-BB47-B70A-EF3FA7288771}" type="pres">
      <dgm:prSet presAssocID="{70ED602F-ABBC-9F4E-9223-6D41D75DD6DC}" presName="node" presStyleLbl="node1" presStyleIdx="1" presStyleCnt="9">
        <dgm:presLayoutVars>
          <dgm:bulletEnabled val="1"/>
        </dgm:presLayoutVars>
      </dgm:prSet>
      <dgm:spPr/>
    </dgm:pt>
    <dgm:pt modelId="{BC378D54-4BE1-EA48-9263-75C2BA1DD466}" type="pres">
      <dgm:prSet presAssocID="{D0B7201B-9154-774B-BC93-EFB3D3984716}" presName="sibTrans" presStyleLbl="bgSibTrans2D1" presStyleIdx="1" presStyleCnt="8"/>
      <dgm:spPr/>
    </dgm:pt>
    <dgm:pt modelId="{22FCC401-2027-B14D-B39C-86B81D14B098}" type="pres">
      <dgm:prSet presAssocID="{BDC3E8E3-C34A-F048-9F22-2FCC5AC3972A}" presName="compNode" presStyleCnt="0"/>
      <dgm:spPr/>
    </dgm:pt>
    <dgm:pt modelId="{D313D80A-4519-E644-AC7C-F2631D7131F6}" type="pres">
      <dgm:prSet presAssocID="{BDC3E8E3-C34A-F048-9F22-2FCC5AC3972A}" presName="dummyConnPt" presStyleCnt="0"/>
      <dgm:spPr/>
    </dgm:pt>
    <dgm:pt modelId="{2635591E-43AF-4A4D-9DF1-A731AB6C93D5}" type="pres">
      <dgm:prSet presAssocID="{BDC3E8E3-C34A-F048-9F22-2FCC5AC3972A}" presName="node" presStyleLbl="node1" presStyleIdx="2" presStyleCnt="9">
        <dgm:presLayoutVars>
          <dgm:bulletEnabled val="1"/>
        </dgm:presLayoutVars>
      </dgm:prSet>
      <dgm:spPr/>
    </dgm:pt>
    <dgm:pt modelId="{3D6CC5AF-CF92-714E-BCC0-326A0C1A307C}" type="pres">
      <dgm:prSet presAssocID="{E680C2C1-D2B3-6345-83C5-23BA941191F7}" presName="sibTrans" presStyleLbl="bgSibTrans2D1" presStyleIdx="2" presStyleCnt="8"/>
      <dgm:spPr/>
    </dgm:pt>
    <dgm:pt modelId="{9C9013A9-F700-E84B-84FB-23CFA9BB6B4D}" type="pres">
      <dgm:prSet presAssocID="{9D5C7FD9-E9D6-AE4B-AF4D-EDA07557E74D}" presName="compNode" presStyleCnt="0"/>
      <dgm:spPr/>
    </dgm:pt>
    <dgm:pt modelId="{F0C17916-CE77-8043-9741-DAF72F6251B9}" type="pres">
      <dgm:prSet presAssocID="{9D5C7FD9-E9D6-AE4B-AF4D-EDA07557E74D}" presName="dummyConnPt" presStyleCnt="0"/>
      <dgm:spPr/>
    </dgm:pt>
    <dgm:pt modelId="{7D50E6B1-4945-994B-A5F1-BD3A3F59B522}" type="pres">
      <dgm:prSet presAssocID="{9D5C7FD9-E9D6-AE4B-AF4D-EDA07557E74D}" presName="node" presStyleLbl="node1" presStyleIdx="3" presStyleCnt="9">
        <dgm:presLayoutVars>
          <dgm:bulletEnabled val="1"/>
        </dgm:presLayoutVars>
      </dgm:prSet>
      <dgm:spPr/>
    </dgm:pt>
    <dgm:pt modelId="{53CD201C-AA9E-6D4A-9C08-23C0480BA6D3}" type="pres">
      <dgm:prSet presAssocID="{D69D3BBB-832E-4B47-A2E8-C9C63D2D77A2}" presName="sibTrans" presStyleLbl="bgSibTrans2D1" presStyleIdx="3" presStyleCnt="8"/>
      <dgm:spPr/>
    </dgm:pt>
    <dgm:pt modelId="{19AB85BC-A59A-724B-AD0E-FF4ABEE286E3}" type="pres">
      <dgm:prSet presAssocID="{878ADB1A-30DA-3142-AD16-8A4462950875}" presName="compNode" presStyleCnt="0"/>
      <dgm:spPr/>
    </dgm:pt>
    <dgm:pt modelId="{0DDC13F9-1027-B243-ABB8-0CE50E970677}" type="pres">
      <dgm:prSet presAssocID="{878ADB1A-30DA-3142-AD16-8A4462950875}" presName="dummyConnPt" presStyleCnt="0"/>
      <dgm:spPr/>
    </dgm:pt>
    <dgm:pt modelId="{C167774A-ADF0-1C44-8BDA-41D8CC90789B}" type="pres">
      <dgm:prSet presAssocID="{878ADB1A-30DA-3142-AD16-8A4462950875}" presName="node" presStyleLbl="node1" presStyleIdx="4" presStyleCnt="9">
        <dgm:presLayoutVars>
          <dgm:bulletEnabled val="1"/>
        </dgm:presLayoutVars>
      </dgm:prSet>
      <dgm:spPr/>
    </dgm:pt>
    <dgm:pt modelId="{B35CBE03-B306-4C4D-96C3-F025D65D06A1}" type="pres">
      <dgm:prSet presAssocID="{DEE72BB3-1D5C-3342-8E91-06DBEA5651F3}" presName="sibTrans" presStyleLbl="bgSibTrans2D1" presStyleIdx="4" presStyleCnt="8"/>
      <dgm:spPr/>
    </dgm:pt>
    <dgm:pt modelId="{B6580B97-F831-EB44-A877-3B082663A785}" type="pres">
      <dgm:prSet presAssocID="{DC5EE5A3-942E-8F46-8A24-2D5F7B874445}" presName="compNode" presStyleCnt="0"/>
      <dgm:spPr/>
    </dgm:pt>
    <dgm:pt modelId="{38B700EC-97E7-1E48-BA45-7DEBF66A71FE}" type="pres">
      <dgm:prSet presAssocID="{DC5EE5A3-942E-8F46-8A24-2D5F7B874445}" presName="dummyConnPt" presStyleCnt="0"/>
      <dgm:spPr/>
    </dgm:pt>
    <dgm:pt modelId="{7EDD3BC6-27D2-4C49-8F0F-9AA7330A0D22}" type="pres">
      <dgm:prSet presAssocID="{DC5EE5A3-942E-8F46-8A24-2D5F7B874445}" presName="node" presStyleLbl="node1" presStyleIdx="5" presStyleCnt="9">
        <dgm:presLayoutVars>
          <dgm:bulletEnabled val="1"/>
        </dgm:presLayoutVars>
      </dgm:prSet>
      <dgm:spPr/>
    </dgm:pt>
    <dgm:pt modelId="{A15919C2-BCA6-704E-9125-139933B3E8ED}" type="pres">
      <dgm:prSet presAssocID="{6E2EE91A-0825-BA43-8F2A-1452846CAAB6}" presName="sibTrans" presStyleLbl="bgSibTrans2D1" presStyleIdx="5" presStyleCnt="8"/>
      <dgm:spPr/>
    </dgm:pt>
    <dgm:pt modelId="{F44AA41A-A908-6248-9036-9F02CFFDEDA5}" type="pres">
      <dgm:prSet presAssocID="{D022947F-4FFE-D444-9DDC-88DB9D14FD5E}" presName="compNode" presStyleCnt="0"/>
      <dgm:spPr/>
    </dgm:pt>
    <dgm:pt modelId="{C9DB6CEA-C1CA-DB44-878D-C7F9210B3072}" type="pres">
      <dgm:prSet presAssocID="{D022947F-4FFE-D444-9DDC-88DB9D14FD5E}" presName="dummyConnPt" presStyleCnt="0"/>
      <dgm:spPr/>
    </dgm:pt>
    <dgm:pt modelId="{84CAE8AC-4B95-8C4C-B484-303389FC0994}" type="pres">
      <dgm:prSet presAssocID="{D022947F-4FFE-D444-9DDC-88DB9D14FD5E}" presName="node" presStyleLbl="node1" presStyleIdx="6" presStyleCnt="9">
        <dgm:presLayoutVars>
          <dgm:bulletEnabled val="1"/>
        </dgm:presLayoutVars>
      </dgm:prSet>
      <dgm:spPr/>
    </dgm:pt>
    <dgm:pt modelId="{666DB0CB-3A56-064E-B7CF-20F984F5068C}" type="pres">
      <dgm:prSet presAssocID="{F166E196-1263-8A42-8FAD-CE040A2F0AAD}" presName="sibTrans" presStyleLbl="bgSibTrans2D1" presStyleIdx="6" presStyleCnt="8"/>
      <dgm:spPr/>
    </dgm:pt>
    <dgm:pt modelId="{3F247620-3CC8-1E4B-BBD6-7D2909BAE56A}" type="pres">
      <dgm:prSet presAssocID="{BC14CD5C-D05F-144D-8E7F-16517F646D89}" presName="compNode" presStyleCnt="0"/>
      <dgm:spPr/>
    </dgm:pt>
    <dgm:pt modelId="{5975EB64-07D8-204A-8304-1DA82A1496E7}" type="pres">
      <dgm:prSet presAssocID="{BC14CD5C-D05F-144D-8E7F-16517F646D89}" presName="dummyConnPt" presStyleCnt="0"/>
      <dgm:spPr/>
    </dgm:pt>
    <dgm:pt modelId="{C0FB0C53-10B9-444F-BB46-DE4B8133F7D1}" type="pres">
      <dgm:prSet presAssocID="{BC14CD5C-D05F-144D-8E7F-16517F646D89}" presName="node" presStyleLbl="node1" presStyleIdx="7" presStyleCnt="9">
        <dgm:presLayoutVars>
          <dgm:bulletEnabled val="1"/>
        </dgm:presLayoutVars>
      </dgm:prSet>
      <dgm:spPr/>
    </dgm:pt>
    <dgm:pt modelId="{631892B4-142A-404C-B819-DAFB5506A43A}" type="pres">
      <dgm:prSet presAssocID="{E90D25D0-C606-834A-98F7-C208A91766F3}" presName="sibTrans" presStyleLbl="bgSibTrans2D1" presStyleIdx="7" presStyleCnt="8"/>
      <dgm:spPr/>
    </dgm:pt>
    <dgm:pt modelId="{E8B336BE-50C0-6E4C-BA0D-C7467EE29653}" type="pres">
      <dgm:prSet presAssocID="{B6E5FFED-962A-1447-B526-F809C9F74B5A}" presName="compNode" presStyleCnt="0"/>
      <dgm:spPr/>
    </dgm:pt>
    <dgm:pt modelId="{FD023CE3-CBDA-0E47-8E46-95BB8D36E4DC}" type="pres">
      <dgm:prSet presAssocID="{B6E5FFED-962A-1447-B526-F809C9F74B5A}" presName="dummyConnPt" presStyleCnt="0"/>
      <dgm:spPr/>
    </dgm:pt>
    <dgm:pt modelId="{3E3894F9-F523-A240-885C-CF4C5929E29B}" type="pres">
      <dgm:prSet presAssocID="{B6E5FFED-962A-1447-B526-F809C9F74B5A}" presName="node" presStyleLbl="node1" presStyleIdx="8" presStyleCnt="9">
        <dgm:presLayoutVars>
          <dgm:bulletEnabled val="1"/>
        </dgm:presLayoutVars>
      </dgm:prSet>
      <dgm:spPr/>
    </dgm:pt>
  </dgm:ptLst>
  <dgm:cxnLst>
    <dgm:cxn modelId="{09B58508-2DB2-C344-B01F-4F4E9B6CDB12}" type="presOf" srcId="{D022947F-4FFE-D444-9DDC-88DB9D14FD5E}" destId="{84CAE8AC-4B95-8C4C-B484-303389FC0994}" srcOrd="0" destOrd="0" presId="urn:microsoft.com/office/officeart/2005/8/layout/bProcess4"/>
    <dgm:cxn modelId="{56884C24-53A0-D24B-B8D3-E54E46659380}" type="presOf" srcId="{F166E196-1263-8A42-8FAD-CE040A2F0AAD}" destId="{666DB0CB-3A56-064E-B7CF-20F984F5068C}" srcOrd="0" destOrd="0" presId="urn:microsoft.com/office/officeart/2005/8/layout/bProcess4"/>
    <dgm:cxn modelId="{2BFF9928-1BB2-414F-BC28-3CD25793B0D1}" srcId="{4B29B6BB-A0C1-B648-8033-C5BABC73AD50}" destId="{9D5C7FD9-E9D6-AE4B-AF4D-EDA07557E74D}" srcOrd="3" destOrd="0" parTransId="{4A17DBDF-1449-3844-9FFE-1B2A350052A9}" sibTransId="{D69D3BBB-832E-4B47-A2E8-C9C63D2D77A2}"/>
    <dgm:cxn modelId="{82CA6A31-7A3D-6C4A-BD68-24DD418CFC72}" srcId="{4B29B6BB-A0C1-B648-8033-C5BABC73AD50}" destId="{BC14CD5C-D05F-144D-8E7F-16517F646D89}" srcOrd="7" destOrd="0" parTransId="{9BB85037-BAFD-9540-B8DB-82FB538A46DE}" sibTransId="{E90D25D0-C606-834A-98F7-C208A91766F3}"/>
    <dgm:cxn modelId="{FDBAE43E-EA85-6E48-A525-8DAD978C2F80}" type="presOf" srcId="{878ADB1A-30DA-3142-AD16-8A4462950875}" destId="{C167774A-ADF0-1C44-8BDA-41D8CC90789B}" srcOrd="0" destOrd="0" presId="urn:microsoft.com/office/officeart/2005/8/layout/bProcess4"/>
    <dgm:cxn modelId="{317DEB43-FD90-5F46-BFE3-0385CF5DA65A}" type="presOf" srcId="{9D5C7FD9-E9D6-AE4B-AF4D-EDA07557E74D}" destId="{7D50E6B1-4945-994B-A5F1-BD3A3F59B522}" srcOrd="0" destOrd="0" presId="urn:microsoft.com/office/officeart/2005/8/layout/bProcess4"/>
    <dgm:cxn modelId="{4EF3F455-3B8F-A640-B078-B4F5404317F8}" type="presOf" srcId="{70ED602F-ABBC-9F4E-9223-6D41D75DD6DC}" destId="{06E2C172-4575-BB47-B70A-EF3FA7288771}" srcOrd="0" destOrd="0" presId="urn:microsoft.com/office/officeart/2005/8/layout/bProcess4"/>
    <dgm:cxn modelId="{BDA10559-0167-C445-B750-F2FB8A1651C3}" srcId="{4B29B6BB-A0C1-B648-8033-C5BABC73AD50}" destId="{B6E5FFED-962A-1447-B526-F809C9F74B5A}" srcOrd="8" destOrd="0" parTransId="{6FC7B537-C48F-134D-A3BB-BCC9EBB13D8C}" sibTransId="{A8BFB901-5B08-6341-BC27-1390DFB712F0}"/>
    <dgm:cxn modelId="{AD855B5B-2006-384C-AFBD-91055B512C58}" type="presOf" srcId="{80E5AAA0-914A-9E4B-AB3E-B824721225E7}" destId="{E895B3DD-DC67-2048-A3A4-922503021613}" srcOrd="0" destOrd="0" presId="urn:microsoft.com/office/officeart/2005/8/layout/bProcess4"/>
    <dgm:cxn modelId="{30613E66-F452-E54B-95F3-8766D953B1B7}" type="presOf" srcId="{E680C2C1-D2B3-6345-83C5-23BA941191F7}" destId="{3D6CC5AF-CF92-714E-BCC0-326A0C1A307C}" srcOrd="0" destOrd="0" presId="urn:microsoft.com/office/officeart/2005/8/layout/bProcess4"/>
    <dgm:cxn modelId="{2EA1AC73-01B7-8542-8990-9663298332F2}" type="presOf" srcId="{BC14CD5C-D05F-144D-8E7F-16517F646D89}" destId="{C0FB0C53-10B9-444F-BB46-DE4B8133F7D1}" srcOrd="0" destOrd="0" presId="urn:microsoft.com/office/officeart/2005/8/layout/bProcess4"/>
    <dgm:cxn modelId="{7D0D3574-7205-044C-BA28-FE85646A3508}" type="presOf" srcId="{D69D3BBB-832E-4B47-A2E8-C9C63D2D77A2}" destId="{53CD201C-AA9E-6D4A-9C08-23C0480BA6D3}" srcOrd="0" destOrd="0" presId="urn:microsoft.com/office/officeart/2005/8/layout/bProcess4"/>
    <dgm:cxn modelId="{9F3A3A74-5F84-CB45-890C-E293A7202F5E}" type="presOf" srcId="{DC5EE5A3-942E-8F46-8A24-2D5F7B874445}" destId="{7EDD3BC6-27D2-4C49-8F0F-9AA7330A0D22}" srcOrd="0" destOrd="0" presId="urn:microsoft.com/office/officeart/2005/8/layout/bProcess4"/>
    <dgm:cxn modelId="{608E0B92-5750-EA4C-9AAA-BFF4968F9143}" srcId="{4B29B6BB-A0C1-B648-8033-C5BABC73AD50}" destId="{DC5EE5A3-942E-8F46-8A24-2D5F7B874445}" srcOrd="5" destOrd="0" parTransId="{5096E286-C815-5847-8D43-38238E39B2A5}" sibTransId="{6E2EE91A-0825-BA43-8F2A-1452846CAAB6}"/>
    <dgm:cxn modelId="{16226096-FECE-9C42-8340-A3E2A15CC1EC}" type="presOf" srcId="{D0B7201B-9154-774B-BC93-EFB3D3984716}" destId="{BC378D54-4BE1-EA48-9263-75C2BA1DD466}" srcOrd="0" destOrd="0" presId="urn:microsoft.com/office/officeart/2005/8/layout/bProcess4"/>
    <dgm:cxn modelId="{71AEFE9D-4F36-BB46-8CCE-C407A801DA00}" srcId="{4B29B6BB-A0C1-B648-8033-C5BABC73AD50}" destId="{D022947F-4FFE-D444-9DDC-88DB9D14FD5E}" srcOrd="6" destOrd="0" parTransId="{8EB36BDF-FB3D-AE4C-83D1-048908066059}" sibTransId="{F166E196-1263-8A42-8FAD-CE040A2F0AAD}"/>
    <dgm:cxn modelId="{78861EA7-F541-E34A-97AC-9D169AD86F97}" type="presOf" srcId="{4B29B6BB-A0C1-B648-8033-C5BABC73AD50}" destId="{EED9C301-47D5-EF42-A900-67E0E5B6FCC6}" srcOrd="0" destOrd="0" presId="urn:microsoft.com/office/officeart/2005/8/layout/bProcess4"/>
    <dgm:cxn modelId="{C0FAD6AA-1276-F247-8553-9DA2484C6F71}" type="presOf" srcId="{B6E5FFED-962A-1447-B526-F809C9F74B5A}" destId="{3E3894F9-F523-A240-885C-CF4C5929E29B}" srcOrd="0" destOrd="0" presId="urn:microsoft.com/office/officeart/2005/8/layout/bProcess4"/>
    <dgm:cxn modelId="{B6EC40AF-71A7-5548-BE7F-1706A10BAC16}" type="presOf" srcId="{E90D25D0-C606-834A-98F7-C208A91766F3}" destId="{631892B4-142A-404C-B819-DAFB5506A43A}" srcOrd="0" destOrd="0" presId="urn:microsoft.com/office/officeart/2005/8/layout/bProcess4"/>
    <dgm:cxn modelId="{222609B4-DEB9-B448-8AB7-91A6D219420F}" type="presOf" srcId="{DEE72BB3-1D5C-3342-8E91-06DBEA5651F3}" destId="{B35CBE03-B306-4C4D-96C3-F025D65D06A1}" srcOrd="0" destOrd="0" presId="urn:microsoft.com/office/officeart/2005/8/layout/bProcess4"/>
    <dgm:cxn modelId="{86370AB4-0469-0C4B-B0B7-64517E6AE3C1}" srcId="{4B29B6BB-A0C1-B648-8033-C5BABC73AD50}" destId="{80E5AAA0-914A-9E4B-AB3E-B824721225E7}" srcOrd="0" destOrd="0" parTransId="{DEADA397-F44F-864A-95A2-DDF2918943CF}" sibTransId="{56182AA5-6963-EC4A-9F52-BF211BB57502}"/>
    <dgm:cxn modelId="{9D7D89CE-D411-B945-A12F-0F0C847ACE74}" type="presOf" srcId="{56182AA5-6963-EC4A-9F52-BF211BB57502}" destId="{0CF26D26-0998-494C-AD47-14165561B141}" srcOrd="0" destOrd="0" presId="urn:microsoft.com/office/officeart/2005/8/layout/bProcess4"/>
    <dgm:cxn modelId="{4C53BBD9-FD29-B546-BDA9-7DC606B7B998}" srcId="{4B29B6BB-A0C1-B648-8033-C5BABC73AD50}" destId="{BDC3E8E3-C34A-F048-9F22-2FCC5AC3972A}" srcOrd="2" destOrd="0" parTransId="{ED6B850D-013E-AC41-8852-ECCC9226410D}" sibTransId="{E680C2C1-D2B3-6345-83C5-23BA941191F7}"/>
    <dgm:cxn modelId="{2C55C5DE-7A69-2940-9203-BC9ED0514A4F}" srcId="{4B29B6BB-A0C1-B648-8033-C5BABC73AD50}" destId="{878ADB1A-30DA-3142-AD16-8A4462950875}" srcOrd="4" destOrd="0" parTransId="{5F7BEFC2-1CBB-AE49-95D1-7EC23852F1F7}" sibTransId="{DEE72BB3-1D5C-3342-8E91-06DBEA5651F3}"/>
    <dgm:cxn modelId="{0C31D4E0-98B0-BB42-B664-23AB127269ED}" type="presOf" srcId="{BDC3E8E3-C34A-F048-9F22-2FCC5AC3972A}" destId="{2635591E-43AF-4A4D-9DF1-A731AB6C93D5}" srcOrd="0" destOrd="0" presId="urn:microsoft.com/office/officeart/2005/8/layout/bProcess4"/>
    <dgm:cxn modelId="{1A6FD8EA-FA3F-9949-BE83-67E9BE455624}" type="presOf" srcId="{6E2EE91A-0825-BA43-8F2A-1452846CAAB6}" destId="{A15919C2-BCA6-704E-9125-139933B3E8ED}" srcOrd="0" destOrd="0" presId="urn:microsoft.com/office/officeart/2005/8/layout/bProcess4"/>
    <dgm:cxn modelId="{649BB4EF-E535-2D4E-9F9C-84450F26D90F}" srcId="{4B29B6BB-A0C1-B648-8033-C5BABC73AD50}" destId="{70ED602F-ABBC-9F4E-9223-6D41D75DD6DC}" srcOrd="1" destOrd="0" parTransId="{5914A19A-12C3-2547-AA82-077D276C4F26}" sibTransId="{D0B7201B-9154-774B-BC93-EFB3D3984716}"/>
    <dgm:cxn modelId="{686E7A35-7305-9A41-AD64-BACE2B9EC110}" type="presParOf" srcId="{EED9C301-47D5-EF42-A900-67E0E5B6FCC6}" destId="{32DB57ED-6E94-1A4F-B730-36C1B4BE0DA9}" srcOrd="0" destOrd="0" presId="urn:microsoft.com/office/officeart/2005/8/layout/bProcess4"/>
    <dgm:cxn modelId="{C7F30547-EABE-8545-A0E2-1B2344720DF3}" type="presParOf" srcId="{32DB57ED-6E94-1A4F-B730-36C1B4BE0DA9}" destId="{DC5D6C91-3D6A-B24B-A1E3-E3D318CA7EB4}" srcOrd="0" destOrd="0" presId="urn:microsoft.com/office/officeart/2005/8/layout/bProcess4"/>
    <dgm:cxn modelId="{48DF5F7E-2650-7D40-A4DB-7371E283CB1F}" type="presParOf" srcId="{32DB57ED-6E94-1A4F-B730-36C1B4BE0DA9}" destId="{E895B3DD-DC67-2048-A3A4-922503021613}" srcOrd="1" destOrd="0" presId="urn:microsoft.com/office/officeart/2005/8/layout/bProcess4"/>
    <dgm:cxn modelId="{303A4A25-46E0-8D48-9C76-3C622FA5E872}" type="presParOf" srcId="{EED9C301-47D5-EF42-A900-67E0E5B6FCC6}" destId="{0CF26D26-0998-494C-AD47-14165561B141}" srcOrd="1" destOrd="0" presId="urn:microsoft.com/office/officeart/2005/8/layout/bProcess4"/>
    <dgm:cxn modelId="{C7BD17B4-59F5-5D41-82D7-517C5D903B3F}" type="presParOf" srcId="{EED9C301-47D5-EF42-A900-67E0E5B6FCC6}" destId="{031650CD-DF98-EE4C-9DB1-ED6A5F80D9D5}" srcOrd="2" destOrd="0" presId="urn:microsoft.com/office/officeart/2005/8/layout/bProcess4"/>
    <dgm:cxn modelId="{AF66DA38-59E0-9C4E-85AB-476D332AC01E}" type="presParOf" srcId="{031650CD-DF98-EE4C-9DB1-ED6A5F80D9D5}" destId="{9F696B50-C37C-D049-802E-0FFD1B62C488}" srcOrd="0" destOrd="0" presId="urn:microsoft.com/office/officeart/2005/8/layout/bProcess4"/>
    <dgm:cxn modelId="{645AFA02-CBFE-F44A-99B9-D3E771E03DD0}" type="presParOf" srcId="{031650CD-DF98-EE4C-9DB1-ED6A5F80D9D5}" destId="{06E2C172-4575-BB47-B70A-EF3FA7288771}" srcOrd="1" destOrd="0" presId="urn:microsoft.com/office/officeart/2005/8/layout/bProcess4"/>
    <dgm:cxn modelId="{1BEBF781-4D63-B441-A84C-34B88641C0F2}" type="presParOf" srcId="{EED9C301-47D5-EF42-A900-67E0E5B6FCC6}" destId="{BC378D54-4BE1-EA48-9263-75C2BA1DD466}" srcOrd="3" destOrd="0" presId="urn:microsoft.com/office/officeart/2005/8/layout/bProcess4"/>
    <dgm:cxn modelId="{CA8981E0-C864-8F47-814F-F4F964A198DF}" type="presParOf" srcId="{EED9C301-47D5-EF42-A900-67E0E5B6FCC6}" destId="{22FCC401-2027-B14D-B39C-86B81D14B098}" srcOrd="4" destOrd="0" presId="urn:microsoft.com/office/officeart/2005/8/layout/bProcess4"/>
    <dgm:cxn modelId="{FF940938-6F8D-C849-8F17-957F1C1EBB19}" type="presParOf" srcId="{22FCC401-2027-B14D-B39C-86B81D14B098}" destId="{D313D80A-4519-E644-AC7C-F2631D7131F6}" srcOrd="0" destOrd="0" presId="urn:microsoft.com/office/officeart/2005/8/layout/bProcess4"/>
    <dgm:cxn modelId="{EF822EEB-3708-FA41-BECA-ABF1C1BBEF77}" type="presParOf" srcId="{22FCC401-2027-B14D-B39C-86B81D14B098}" destId="{2635591E-43AF-4A4D-9DF1-A731AB6C93D5}" srcOrd="1" destOrd="0" presId="urn:microsoft.com/office/officeart/2005/8/layout/bProcess4"/>
    <dgm:cxn modelId="{58D59DE7-D4A4-7B4F-8845-3D8644FD719B}" type="presParOf" srcId="{EED9C301-47D5-EF42-A900-67E0E5B6FCC6}" destId="{3D6CC5AF-CF92-714E-BCC0-326A0C1A307C}" srcOrd="5" destOrd="0" presId="urn:microsoft.com/office/officeart/2005/8/layout/bProcess4"/>
    <dgm:cxn modelId="{AA1A8B9B-C7E5-6545-9696-3D854383FD42}" type="presParOf" srcId="{EED9C301-47D5-EF42-A900-67E0E5B6FCC6}" destId="{9C9013A9-F700-E84B-84FB-23CFA9BB6B4D}" srcOrd="6" destOrd="0" presId="urn:microsoft.com/office/officeart/2005/8/layout/bProcess4"/>
    <dgm:cxn modelId="{CEA92787-FF79-5C4D-A89C-83C76032AF4B}" type="presParOf" srcId="{9C9013A9-F700-E84B-84FB-23CFA9BB6B4D}" destId="{F0C17916-CE77-8043-9741-DAF72F6251B9}" srcOrd="0" destOrd="0" presId="urn:microsoft.com/office/officeart/2005/8/layout/bProcess4"/>
    <dgm:cxn modelId="{A62800FF-C7E6-D048-950C-906609509487}" type="presParOf" srcId="{9C9013A9-F700-E84B-84FB-23CFA9BB6B4D}" destId="{7D50E6B1-4945-994B-A5F1-BD3A3F59B522}" srcOrd="1" destOrd="0" presId="urn:microsoft.com/office/officeart/2005/8/layout/bProcess4"/>
    <dgm:cxn modelId="{34A4E326-EB35-DD48-A7D8-09B366E590B9}" type="presParOf" srcId="{EED9C301-47D5-EF42-A900-67E0E5B6FCC6}" destId="{53CD201C-AA9E-6D4A-9C08-23C0480BA6D3}" srcOrd="7" destOrd="0" presId="urn:microsoft.com/office/officeart/2005/8/layout/bProcess4"/>
    <dgm:cxn modelId="{F3061969-AB1D-B545-9D87-A35C98317023}" type="presParOf" srcId="{EED9C301-47D5-EF42-A900-67E0E5B6FCC6}" destId="{19AB85BC-A59A-724B-AD0E-FF4ABEE286E3}" srcOrd="8" destOrd="0" presId="urn:microsoft.com/office/officeart/2005/8/layout/bProcess4"/>
    <dgm:cxn modelId="{6038C2CF-9ECF-5E41-BDAB-B6309C69AC37}" type="presParOf" srcId="{19AB85BC-A59A-724B-AD0E-FF4ABEE286E3}" destId="{0DDC13F9-1027-B243-ABB8-0CE50E970677}" srcOrd="0" destOrd="0" presId="urn:microsoft.com/office/officeart/2005/8/layout/bProcess4"/>
    <dgm:cxn modelId="{CE0D050E-3A4B-704D-98A6-046684152978}" type="presParOf" srcId="{19AB85BC-A59A-724B-AD0E-FF4ABEE286E3}" destId="{C167774A-ADF0-1C44-8BDA-41D8CC90789B}" srcOrd="1" destOrd="0" presId="urn:microsoft.com/office/officeart/2005/8/layout/bProcess4"/>
    <dgm:cxn modelId="{2753B972-85F1-D14F-9F36-89138C86ED00}" type="presParOf" srcId="{EED9C301-47D5-EF42-A900-67E0E5B6FCC6}" destId="{B35CBE03-B306-4C4D-96C3-F025D65D06A1}" srcOrd="9" destOrd="0" presId="urn:microsoft.com/office/officeart/2005/8/layout/bProcess4"/>
    <dgm:cxn modelId="{831FCE71-25E8-8B4C-818B-2A28A6985734}" type="presParOf" srcId="{EED9C301-47D5-EF42-A900-67E0E5B6FCC6}" destId="{B6580B97-F831-EB44-A877-3B082663A785}" srcOrd="10" destOrd="0" presId="urn:microsoft.com/office/officeart/2005/8/layout/bProcess4"/>
    <dgm:cxn modelId="{AED0D08B-F069-6B4C-BFCD-AEABEAB13EF2}" type="presParOf" srcId="{B6580B97-F831-EB44-A877-3B082663A785}" destId="{38B700EC-97E7-1E48-BA45-7DEBF66A71FE}" srcOrd="0" destOrd="0" presId="urn:microsoft.com/office/officeart/2005/8/layout/bProcess4"/>
    <dgm:cxn modelId="{2A3CDDBF-9173-7140-B7DB-4D4B475EA99C}" type="presParOf" srcId="{B6580B97-F831-EB44-A877-3B082663A785}" destId="{7EDD3BC6-27D2-4C49-8F0F-9AA7330A0D22}" srcOrd="1" destOrd="0" presId="urn:microsoft.com/office/officeart/2005/8/layout/bProcess4"/>
    <dgm:cxn modelId="{D4BB3472-1AAA-AA4E-BA0F-B7DB78A767A9}" type="presParOf" srcId="{EED9C301-47D5-EF42-A900-67E0E5B6FCC6}" destId="{A15919C2-BCA6-704E-9125-139933B3E8ED}" srcOrd="11" destOrd="0" presId="urn:microsoft.com/office/officeart/2005/8/layout/bProcess4"/>
    <dgm:cxn modelId="{B34E206A-B28F-5847-B020-F93985B4DED4}" type="presParOf" srcId="{EED9C301-47D5-EF42-A900-67E0E5B6FCC6}" destId="{F44AA41A-A908-6248-9036-9F02CFFDEDA5}" srcOrd="12" destOrd="0" presId="urn:microsoft.com/office/officeart/2005/8/layout/bProcess4"/>
    <dgm:cxn modelId="{1BC1E106-A830-8542-84D8-9107797A0FDA}" type="presParOf" srcId="{F44AA41A-A908-6248-9036-9F02CFFDEDA5}" destId="{C9DB6CEA-C1CA-DB44-878D-C7F9210B3072}" srcOrd="0" destOrd="0" presId="urn:microsoft.com/office/officeart/2005/8/layout/bProcess4"/>
    <dgm:cxn modelId="{DEDE9C6D-6C9F-B449-8836-DC47ABAA079A}" type="presParOf" srcId="{F44AA41A-A908-6248-9036-9F02CFFDEDA5}" destId="{84CAE8AC-4B95-8C4C-B484-303389FC0994}" srcOrd="1" destOrd="0" presId="urn:microsoft.com/office/officeart/2005/8/layout/bProcess4"/>
    <dgm:cxn modelId="{18096320-10CF-FA45-ADAE-5AB754F6AF79}" type="presParOf" srcId="{EED9C301-47D5-EF42-A900-67E0E5B6FCC6}" destId="{666DB0CB-3A56-064E-B7CF-20F984F5068C}" srcOrd="13" destOrd="0" presId="urn:microsoft.com/office/officeart/2005/8/layout/bProcess4"/>
    <dgm:cxn modelId="{9416CB3B-8DB9-164D-8395-7133374AC272}" type="presParOf" srcId="{EED9C301-47D5-EF42-A900-67E0E5B6FCC6}" destId="{3F247620-3CC8-1E4B-BBD6-7D2909BAE56A}" srcOrd="14" destOrd="0" presId="urn:microsoft.com/office/officeart/2005/8/layout/bProcess4"/>
    <dgm:cxn modelId="{9AEA354A-0990-E441-BA2C-BFFD6E4911DF}" type="presParOf" srcId="{3F247620-3CC8-1E4B-BBD6-7D2909BAE56A}" destId="{5975EB64-07D8-204A-8304-1DA82A1496E7}" srcOrd="0" destOrd="0" presId="urn:microsoft.com/office/officeart/2005/8/layout/bProcess4"/>
    <dgm:cxn modelId="{032630B7-19E2-D849-B592-380CBEE07164}" type="presParOf" srcId="{3F247620-3CC8-1E4B-BBD6-7D2909BAE56A}" destId="{C0FB0C53-10B9-444F-BB46-DE4B8133F7D1}" srcOrd="1" destOrd="0" presId="urn:microsoft.com/office/officeart/2005/8/layout/bProcess4"/>
    <dgm:cxn modelId="{01BDE803-325A-4A4E-BCE0-DB95C459AFD3}" type="presParOf" srcId="{EED9C301-47D5-EF42-A900-67E0E5B6FCC6}" destId="{631892B4-142A-404C-B819-DAFB5506A43A}" srcOrd="15" destOrd="0" presId="urn:microsoft.com/office/officeart/2005/8/layout/bProcess4"/>
    <dgm:cxn modelId="{C51ECB0C-DB6B-C94A-87FC-10719DCF0BBB}" type="presParOf" srcId="{EED9C301-47D5-EF42-A900-67E0E5B6FCC6}" destId="{E8B336BE-50C0-6E4C-BA0D-C7467EE29653}" srcOrd="16" destOrd="0" presId="urn:microsoft.com/office/officeart/2005/8/layout/bProcess4"/>
    <dgm:cxn modelId="{B9432C96-53C0-B545-B7DE-0F5B3DB0EF0F}" type="presParOf" srcId="{E8B336BE-50C0-6E4C-BA0D-C7467EE29653}" destId="{FD023CE3-CBDA-0E47-8E46-95BB8D36E4DC}" srcOrd="0" destOrd="0" presId="urn:microsoft.com/office/officeart/2005/8/layout/bProcess4"/>
    <dgm:cxn modelId="{8A9C1CC5-4EC7-0142-8294-BC04274C1DE9}" type="presParOf" srcId="{E8B336BE-50C0-6E4C-BA0D-C7467EE29653}" destId="{3E3894F9-F523-A240-885C-CF4C5929E29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1739DC-45DC-E44D-A240-0B74AF2A508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51084CA-04D0-4D4E-955B-DF12394ABD89}">
      <dgm:prSet phldrT="[Text]"/>
      <dgm:spPr/>
      <dgm:t>
        <a:bodyPr/>
        <a:lstStyle/>
        <a:p>
          <a:r>
            <a:rPr lang="en-IN" b="1" i="0" dirty="0"/>
            <a:t>Azure Boards app for Microsoft Teams</a:t>
          </a:r>
          <a:endParaRPr lang="en-GB" dirty="0"/>
        </a:p>
      </dgm:t>
    </dgm:pt>
    <dgm:pt modelId="{1D2A189D-8A6F-D74C-9B00-A65729BF8AC2}" type="parTrans" cxnId="{2CF6F7B8-09FE-744D-9B2F-4F6AC8E34E12}">
      <dgm:prSet/>
      <dgm:spPr/>
      <dgm:t>
        <a:bodyPr/>
        <a:lstStyle/>
        <a:p>
          <a:endParaRPr lang="en-GB"/>
        </a:p>
      </dgm:t>
    </dgm:pt>
    <dgm:pt modelId="{36A4C655-3962-9B4D-9382-16AE5AD09521}" type="sibTrans" cxnId="{2CF6F7B8-09FE-744D-9B2F-4F6AC8E34E12}">
      <dgm:prSet/>
      <dgm:spPr/>
      <dgm:t>
        <a:bodyPr/>
        <a:lstStyle/>
        <a:p>
          <a:endParaRPr lang="en-GB"/>
        </a:p>
      </dgm:t>
    </dgm:pt>
    <dgm:pt modelId="{2018E1AF-CE83-824F-9D81-E9ED2330413C}">
      <dgm:prSet phldrT="[Text]"/>
      <dgm:spPr/>
      <dgm:t>
        <a:bodyPr/>
        <a:lstStyle/>
        <a:p>
          <a:r>
            <a:rPr lang="en-IN" b="1" i="0" dirty="0"/>
            <a:t>Import work items from a CSV file</a:t>
          </a:r>
        </a:p>
      </dgm:t>
    </dgm:pt>
    <dgm:pt modelId="{D1BF3F36-70A6-4147-9C5E-FBBFB98CB833}" type="parTrans" cxnId="{CC78A3C1-8F4E-B24F-9894-39B726F8A8DA}">
      <dgm:prSet/>
      <dgm:spPr/>
      <dgm:t>
        <a:bodyPr/>
        <a:lstStyle/>
        <a:p>
          <a:endParaRPr lang="en-GB"/>
        </a:p>
      </dgm:t>
    </dgm:pt>
    <dgm:pt modelId="{13C41966-2C3E-794D-8278-097F58FD5D55}" type="sibTrans" cxnId="{CC78A3C1-8F4E-B24F-9894-39B726F8A8DA}">
      <dgm:prSet/>
      <dgm:spPr/>
      <dgm:t>
        <a:bodyPr/>
        <a:lstStyle/>
        <a:p>
          <a:endParaRPr lang="en-GB"/>
        </a:p>
      </dgm:t>
    </dgm:pt>
    <dgm:pt modelId="{515184DD-43F9-5148-9B6D-186CC83F28CE}">
      <dgm:prSet phldrT="[Text]"/>
      <dgm:spPr/>
      <dgm:t>
        <a:bodyPr/>
        <a:lstStyle/>
        <a:p>
          <a:r>
            <a:rPr lang="en-IN" b="1" i="0" dirty="0"/>
            <a:t>Quick navigation in Azure Boards search</a:t>
          </a:r>
          <a:endParaRPr lang="en-GB" dirty="0"/>
        </a:p>
      </dgm:t>
    </dgm:pt>
    <dgm:pt modelId="{B8E2D04E-0923-CB44-8BA5-8EFF693FA245}" type="parTrans" cxnId="{5584A398-FE16-4641-B8F3-97DFAEC31A35}">
      <dgm:prSet/>
      <dgm:spPr/>
      <dgm:t>
        <a:bodyPr/>
        <a:lstStyle/>
        <a:p>
          <a:endParaRPr lang="en-GB"/>
        </a:p>
      </dgm:t>
    </dgm:pt>
    <dgm:pt modelId="{297ED2B6-6212-1C45-8B0C-AF30B8DA3AF0}" type="sibTrans" cxnId="{5584A398-FE16-4641-B8F3-97DFAEC31A35}">
      <dgm:prSet/>
      <dgm:spPr/>
      <dgm:t>
        <a:bodyPr/>
        <a:lstStyle/>
        <a:p>
          <a:endParaRPr lang="en-GB"/>
        </a:p>
      </dgm:t>
    </dgm:pt>
    <dgm:pt modelId="{5DFB0226-F655-9C4E-B9FC-F9AFBDBD4A8D}" type="pres">
      <dgm:prSet presAssocID="{ED1739DC-45DC-E44D-A240-0B74AF2A508F}" presName="linear" presStyleCnt="0">
        <dgm:presLayoutVars>
          <dgm:dir/>
          <dgm:animLvl val="lvl"/>
          <dgm:resizeHandles val="exact"/>
        </dgm:presLayoutVars>
      </dgm:prSet>
      <dgm:spPr/>
    </dgm:pt>
    <dgm:pt modelId="{6696FFB4-3C77-FD47-B3E9-FAFECF665953}" type="pres">
      <dgm:prSet presAssocID="{651084CA-04D0-4D4E-955B-DF12394ABD89}" presName="parentLin" presStyleCnt="0"/>
      <dgm:spPr/>
    </dgm:pt>
    <dgm:pt modelId="{2AEAD455-9DFF-1149-9389-BCDF762362DC}" type="pres">
      <dgm:prSet presAssocID="{651084CA-04D0-4D4E-955B-DF12394ABD89}" presName="parentLeftMargin" presStyleLbl="node1" presStyleIdx="0" presStyleCnt="3"/>
      <dgm:spPr/>
    </dgm:pt>
    <dgm:pt modelId="{8EE218E4-FE11-7540-A9C8-DF701796F312}" type="pres">
      <dgm:prSet presAssocID="{651084CA-04D0-4D4E-955B-DF12394AB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750B1C8-48DD-6942-8C14-A2B9446A4052}" type="pres">
      <dgm:prSet presAssocID="{651084CA-04D0-4D4E-955B-DF12394ABD89}" presName="negativeSpace" presStyleCnt="0"/>
      <dgm:spPr/>
    </dgm:pt>
    <dgm:pt modelId="{E1BA18B4-D70D-904E-90FD-301DF2F71E2F}" type="pres">
      <dgm:prSet presAssocID="{651084CA-04D0-4D4E-955B-DF12394ABD89}" presName="childText" presStyleLbl="conFgAcc1" presStyleIdx="0" presStyleCnt="3">
        <dgm:presLayoutVars>
          <dgm:bulletEnabled val="1"/>
        </dgm:presLayoutVars>
      </dgm:prSet>
      <dgm:spPr/>
    </dgm:pt>
    <dgm:pt modelId="{5E713AF3-C6F6-AB4D-9C2D-282C315DE3BF}" type="pres">
      <dgm:prSet presAssocID="{36A4C655-3962-9B4D-9382-16AE5AD09521}" presName="spaceBetweenRectangles" presStyleCnt="0"/>
      <dgm:spPr/>
    </dgm:pt>
    <dgm:pt modelId="{F100CA71-D7BE-AD4D-8EB7-137191E610DD}" type="pres">
      <dgm:prSet presAssocID="{2018E1AF-CE83-824F-9D81-E9ED2330413C}" presName="parentLin" presStyleCnt="0"/>
      <dgm:spPr/>
    </dgm:pt>
    <dgm:pt modelId="{2286FC03-668D-EA40-8A1F-254E50FDEBC9}" type="pres">
      <dgm:prSet presAssocID="{2018E1AF-CE83-824F-9D81-E9ED2330413C}" presName="parentLeftMargin" presStyleLbl="node1" presStyleIdx="0" presStyleCnt="3"/>
      <dgm:spPr/>
    </dgm:pt>
    <dgm:pt modelId="{D3B14F57-D008-7649-B603-9DD539BD4D23}" type="pres">
      <dgm:prSet presAssocID="{2018E1AF-CE83-824F-9D81-E9ED233041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F2D577-788C-3F46-8AFD-D2B5FAA4E962}" type="pres">
      <dgm:prSet presAssocID="{2018E1AF-CE83-824F-9D81-E9ED2330413C}" presName="negativeSpace" presStyleCnt="0"/>
      <dgm:spPr/>
    </dgm:pt>
    <dgm:pt modelId="{951D9E71-79BF-B74A-93E2-371229971B85}" type="pres">
      <dgm:prSet presAssocID="{2018E1AF-CE83-824F-9D81-E9ED2330413C}" presName="childText" presStyleLbl="conFgAcc1" presStyleIdx="1" presStyleCnt="3">
        <dgm:presLayoutVars>
          <dgm:bulletEnabled val="1"/>
        </dgm:presLayoutVars>
      </dgm:prSet>
      <dgm:spPr/>
    </dgm:pt>
    <dgm:pt modelId="{73D30CC6-B85B-F341-8185-D34EC3D86914}" type="pres">
      <dgm:prSet presAssocID="{13C41966-2C3E-794D-8278-097F58FD5D55}" presName="spaceBetweenRectangles" presStyleCnt="0"/>
      <dgm:spPr/>
    </dgm:pt>
    <dgm:pt modelId="{9578E5A7-1268-D347-A7D8-6B4ADDDEA9A4}" type="pres">
      <dgm:prSet presAssocID="{515184DD-43F9-5148-9B6D-186CC83F28CE}" presName="parentLin" presStyleCnt="0"/>
      <dgm:spPr/>
    </dgm:pt>
    <dgm:pt modelId="{1A45B6AD-CA24-D94B-9C5A-88205E4BBC84}" type="pres">
      <dgm:prSet presAssocID="{515184DD-43F9-5148-9B6D-186CC83F28CE}" presName="parentLeftMargin" presStyleLbl="node1" presStyleIdx="1" presStyleCnt="3"/>
      <dgm:spPr/>
    </dgm:pt>
    <dgm:pt modelId="{130A6E65-9184-D343-ABB8-0E1A62D486E9}" type="pres">
      <dgm:prSet presAssocID="{515184DD-43F9-5148-9B6D-186CC83F28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EDC1F4D-1215-D141-A73D-B8727B6BFE93}" type="pres">
      <dgm:prSet presAssocID="{515184DD-43F9-5148-9B6D-186CC83F28CE}" presName="negativeSpace" presStyleCnt="0"/>
      <dgm:spPr/>
    </dgm:pt>
    <dgm:pt modelId="{1C40D8F7-3EF6-F042-80D8-EAA79B6288C5}" type="pres">
      <dgm:prSet presAssocID="{515184DD-43F9-5148-9B6D-186CC83F28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3238003-2316-9648-9DE7-D4987D190E04}" type="presOf" srcId="{515184DD-43F9-5148-9B6D-186CC83F28CE}" destId="{1A45B6AD-CA24-D94B-9C5A-88205E4BBC84}" srcOrd="0" destOrd="0" presId="urn:microsoft.com/office/officeart/2005/8/layout/list1"/>
    <dgm:cxn modelId="{D1A8691A-17DF-B14A-8774-13BC0F9FD3BA}" type="presOf" srcId="{2018E1AF-CE83-824F-9D81-E9ED2330413C}" destId="{2286FC03-668D-EA40-8A1F-254E50FDEBC9}" srcOrd="0" destOrd="0" presId="urn:microsoft.com/office/officeart/2005/8/layout/list1"/>
    <dgm:cxn modelId="{80DAE920-CA72-1540-BA91-4061914A38CA}" type="presOf" srcId="{651084CA-04D0-4D4E-955B-DF12394ABD89}" destId="{8EE218E4-FE11-7540-A9C8-DF701796F312}" srcOrd="1" destOrd="0" presId="urn:microsoft.com/office/officeart/2005/8/layout/list1"/>
    <dgm:cxn modelId="{9552DF32-96C3-6842-91F1-B83ACEF3FD9D}" type="presOf" srcId="{ED1739DC-45DC-E44D-A240-0B74AF2A508F}" destId="{5DFB0226-F655-9C4E-B9FC-F9AFBDBD4A8D}" srcOrd="0" destOrd="0" presId="urn:microsoft.com/office/officeart/2005/8/layout/list1"/>
    <dgm:cxn modelId="{EA428655-FA71-5642-8FD5-80ECC51C5061}" type="presOf" srcId="{2018E1AF-CE83-824F-9D81-E9ED2330413C}" destId="{D3B14F57-D008-7649-B603-9DD539BD4D23}" srcOrd="1" destOrd="0" presId="urn:microsoft.com/office/officeart/2005/8/layout/list1"/>
    <dgm:cxn modelId="{DFBA917D-8E50-B442-B3CD-DAD6090F5169}" type="presOf" srcId="{515184DD-43F9-5148-9B6D-186CC83F28CE}" destId="{130A6E65-9184-D343-ABB8-0E1A62D486E9}" srcOrd="1" destOrd="0" presId="urn:microsoft.com/office/officeart/2005/8/layout/list1"/>
    <dgm:cxn modelId="{5584A398-FE16-4641-B8F3-97DFAEC31A35}" srcId="{ED1739DC-45DC-E44D-A240-0B74AF2A508F}" destId="{515184DD-43F9-5148-9B6D-186CC83F28CE}" srcOrd="2" destOrd="0" parTransId="{B8E2D04E-0923-CB44-8BA5-8EFF693FA245}" sibTransId="{297ED2B6-6212-1C45-8B0C-AF30B8DA3AF0}"/>
    <dgm:cxn modelId="{2CF6F7B8-09FE-744D-9B2F-4F6AC8E34E12}" srcId="{ED1739DC-45DC-E44D-A240-0B74AF2A508F}" destId="{651084CA-04D0-4D4E-955B-DF12394ABD89}" srcOrd="0" destOrd="0" parTransId="{1D2A189D-8A6F-D74C-9B00-A65729BF8AC2}" sibTransId="{36A4C655-3962-9B4D-9382-16AE5AD09521}"/>
    <dgm:cxn modelId="{CC78A3C1-8F4E-B24F-9894-39B726F8A8DA}" srcId="{ED1739DC-45DC-E44D-A240-0B74AF2A508F}" destId="{2018E1AF-CE83-824F-9D81-E9ED2330413C}" srcOrd="1" destOrd="0" parTransId="{D1BF3F36-70A6-4147-9C5E-FBBFB98CB833}" sibTransId="{13C41966-2C3E-794D-8278-097F58FD5D55}"/>
    <dgm:cxn modelId="{E50C8BC6-3354-D546-B6D1-CC90E6244EC8}" type="presOf" srcId="{651084CA-04D0-4D4E-955B-DF12394ABD89}" destId="{2AEAD455-9DFF-1149-9389-BCDF762362DC}" srcOrd="0" destOrd="0" presId="urn:microsoft.com/office/officeart/2005/8/layout/list1"/>
    <dgm:cxn modelId="{1630E02D-4167-294B-961B-88EE5C68BC1E}" type="presParOf" srcId="{5DFB0226-F655-9C4E-B9FC-F9AFBDBD4A8D}" destId="{6696FFB4-3C77-FD47-B3E9-FAFECF665953}" srcOrd="0" destOrd="0" presId="urn:microsoft.com/office/officeart/2005/8/layout/list1"/>
    <dgm:cxn modelId="{88596774-11B0-2C42-AB33-9AD5AC4D3CF2}" type="presParOf" srcId="{6696FFB4-3C77-FD47-B3E9-FAFECF665953}" destId="{2AEAD455-9DFF-1149-9389-BCDF762362DC}" srcOrd="0" destOrd="0" presId="urn:microsoft.com/office/officeart/2005/8/layout/list1"/>
    <dgm:cxn modelId="{056F67CF-4FC0-B948-83FB-8A85EEC9A032}" type="presParOf" srcId="{6696FFB4-3C77-FD47-B3E9-FAFECF665953}" destId="{8EE218E4-FE11-7540-A9C8-DF701796F312}" srcOrd="1" destOrd="0" presId="urn:microsoft.com/office/officeart/2005/8/layout/list1"/>
    <dgm:cxn modelId="{724A44D2-3056-D443-B901-7FC0D9319AA9}" type="presParOf" srcId="{5DFB0226-F655-9C4E-B9FC-F9AFBDBD4A8D}" destId="{D750B1C8-48DD-6942-8C14-A2B9446A4052}" srcOrd="1" destOrd="0" presId="urn:microsoft.com/office/officeart/2005/8/layout/list1"/>
    <dgm:cxn modelId="{3FFF2519-2A7E-C041-AB24-5C018DEC6850}" type="presParOf" srcId="{5DFB0226-F655-9C4E-B9FC-F9AFBDBD4A8D}" destId="{E1BA18B4-D70D-904E-90FD-301DF2F71E2F}" srcOrd="2" destOrd="0" presId="urn:microsoft.com/office/officeart/2005/8/layout/list1"/>
    <dgm:cxn modelId="{71957CB0-8CA8-D044-A4DD-BC0F4EB26F88}" type="presParOf" srcId="{5DFB0226-F655-9C4E-B9FC-F9AFBDBD4A8D}" destId="{5E713AF3-C6F6-AB4D-9C2D-282C315DE3BF}" srcOrd="3" destOrd="0" presId="urn:microsoft.com/office/officeart/2005/8/layout/list1"/>
    <dgm:cxn modelId="{FC840B05-519E-7D4B-A69F-E0E127A1357C}" type="presParOf" srcId="{5DFB0226-F655-9C4E-B9FC-F9AFBDBD4A8D}" destId="{F100CA71-D7BE-AD4D-8EB7-137191E610DD}" srcOrd="4" destOrd="0" presId="urn:microsoft.com/office/officeart/2005/8/layout/list1"/>
    <dgm:cxn modelId="{CC491C64-6287-B64A-91A6-1C749B2392D1}" type="presParOf" srcId="{F100CA71-D7BE-AD4D-8EB7-137191E610DD}" destId="{2286FC03-668D-EA40-8A1F-254E50FDEBC9}" srcOrd="0" destOrd="0" presId="urn:microsoft.com/office/officeart/2005/8/layout/list1"/>
    <dgm:cxn modelId="{31B62960-0951-DC46-A8B1-9FFC95A819AE}" type="presParOf" srcId="{F100CA71-D7BE-AD4D-8EB7-137191E610DD}" destId="{D3B14F57-D008-7649-B603-9DD539BD4D23}" srcOrd="1" destOrd="0" presId="urn:microsoft.com/office/officeart/2005/8/layout/list1"/>
    <dgm:cxn modelId="{90645D58-C2C4-3842-9B4B-A81A0FC51627}" type="presParOf" srcId="{5DFB0226-F655-9C4E-B9FC-F9AFBDBD4A8D}" destId="{5BF2D577-788C-3F46-8AFD-D2B5FAA4E962}" srcOrd="5" destOrd="0" presId="urn:microsoft.com/office/officeart/2005/8/layout/list1"/>
    <dgm:cxn modelId="{53F25BDF-DD92-6548-9C34-DCC662EA473D}" type="presParOf" srcId="{5DFB0226-F655-9C4E-B9FC-F9AFBDBD4A8D}" destId="{951D9E71-79BF-B74A-93E2-371229971B85}" srcOrd="6" destOrd="0" presId="urn:microsoft.com/office/officeart/2005/8/layout/list1"/>
    <dgm:cxn modelId="{5E96F1A0-ECCD-8A4B-B6D1-00DEBC0DEE97}" type="presParOf" srcId="{5DFB0226-F655-9C4E-B9FC-F9AFBDBD4A8D}" destId="{73D30CC6-B85B-F341-8185-D34EC3D86914}" srcOrd="7" destOrd="0" presId="urn:microsoft.com/office/officeart/2005/8/layout/list1"/>
    <dgm:cxn modelId="{9E5542AD-9B19-0149-8D7F-B12F37387D96}" type="presParOf" srcId="{5DFB0226-F655-9C4E-B9FC-F9AFBDBD4A8D}" destId="{9578E5A7-1268-D347-A7D8-6B4ADDDEA9A4}" srcOrd="8" destOrd="0" presId="urn:microsoft.com/office/officeart/2005/8/layout/list1"/>
    <dgm:cxn modelId="{895A3DE7-768F-4341-83E7-23E353E9B9C6}" type="presParOf" srcId="{9578E5A7-1268-D347-A7D8-6B4ADDDEA9A4}" destId="{1A45B6AD-CA24-D94B-9C5A-88205E4BBC84}" srcOrd="0" destOrd="0" presId="urn:microsoft.com/office/officeart/2005/8/layout/list1"/>
    <dgm:cxn modelId="{F0C03C95-7E92-6E48-81B2-BB17D25F444B}" type="presParOf" srcId="{9578E5A7-1268-D347-A7D8-6B4ADDDEA9A4}" destId="{130A6E65-9184-D343-ABB8-0E1A62D486E9}" srcOrd="1" destOrd="0" presId="urn:microsoft.com/office/officeart/2005/8/layout/list1"/>
    <dgm:cxn modelId="{89A9952A-45CA-7C4A-B3BC-6A856707C3B6}" type="presParOf" srcId="{5DFB0226-F655-9C4E-B9FC-F9AFBDBD4A8D}" destId="{9EDC1F4D-1215-D141-A73D-B8727B6BFE93}" srcOrd="9" destOrd="0" presId="urn:microsoft.com/office/officeart/2005/8/layout/list1"/>
    <dgm:cxn modelId="{6715B0AB-C4A3-CD44-8986-62355727EED9}" type="presParOf" srcId="{5DFB0226-F655-9C4E-B9FC-F9AFBDBD4A8D}" destId="{1C40D8F7-3EF6-F042-80D8-EAA79B6288C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739DC-45DC-E44D-A240-0B74AF2A508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51084CA-04D0-4D4E-955B-DF12394ABD89}">
      <dgm:prSet phldrT="[Text]"/>
      <dgm:spPr/>
      <dgm:t>
        <a:bodyPr/>
        <a:lstStyle/>
        <a:p>
          <a:r>
            <a:rPr lang="en-IN" b="1" i="0" dirty="0"/>
            <a:t>Azure Repos app for Microsoft Teams</a:t>
          </a:r>
        </a:p>
      </dgm:t>
    </dgm:pt>
    <dgm:pt modelId="{1D2A189D-8A6F-D74C-9B00-A65729BF8AC2}" type="parTrans" cxnId="{2CF6F7B8-09FE-744D-9B2F-4F6AC8E34E12}">
      <dgm:prSet/>
      <dgm:spPr/>
      <dgm:t>
        <a:bodyPr/>
        <a:lstStyle/>
        <a:p>
          <a:endParaRPr lang="en-GB"/>
        </a:p>
      </dgm:t>
    </dgm:pt>
    <dgm:pt modelId="{36A4C655-3962-9B4D-9382-16AE5AD09521}" type="sibTrans" cxnId="{2CF6F7B8-09FE-744D-9B2F-4F6AC8E34E12}">
      <dgm:prSet/>
      <dgm:spPr/>
      <dgm:t>
        <a:bodyPr/>
        <a:lstStyle/>
        <a:p>
          <a:endParaRPr lang="en-GB"/>
        </a:p>
      </dgm:t>
    </dgm:pt>
    <dgm:pt modelId="{2018E1AF-CE83-824F-9D81-E9ED2330413C}">
      <dgm:prSet phldrT="[Text]"/>
      <dgm:spPr/>
      <dgm:t>
        <a:bodyPr/>
        <a:lstStyle/>
        <a:p>
          <a:r>
            <a:rPr lang="en-IN" b="1" i="0" dirty="0"/>
            <a:t>Mark files as reviewed in a pull request</a:t>
          </a:r>
        </a:p>
      </dgm:t>
    </dgm:pt>
    <dgm:pt modelId="{D1BF3F36-70A6-4147-9C5E-FBBFB98CB833}" type="parTrans" cxnId="{CC78A3C1-8F4E-B24F-9894-39B726F8A8DA}">
      <dgm:prSet/>
      <dgm:spPr/>
      <dgm:t>
        <a:bodyPr/>
        <a:lstStyle/>
        <a:p>
          <a:endParaRPr lang="en-GB"/>
        </a:p>
      </dgm:t>
    </dgm:pt>
    <dgm:pt modelId="{13C41966-2C3E-794D-8278-097F58FD5D55}" type="sibTrans" cxnId="{CC78A3C1-8F4E-B24F-9894-39B726F8A8DA}">
      <dgm:prSet/>
      <dgm:spPr/>
      <dgm:t>
        <a:bodyPr/>
        <a:lstStyle/>
        <a:p>
          <a:endParaRPr lang="en-GB"/>
        </a:p>
      </dgm:t>
    </dgm:pt>
    <dgm:pt modelId="{515184DD-43F9-5148-9B6D-186CC83F28CE}">
      <dgm:prSet phldrT="[Text]"/>
      <dgm:spPr/>
      <dgm:t>
        <a:bodyPr/>
        <a:lstStyle/>
        <a:p>
          <a:r>
            <a:rPr lang="en-IN" b="1" i="0" dirty="0"/>
            <a:t>Proximity support for code search</a:t>
          </a:r>
        </a:p>
      </dgm:t>
    </dgm:pt>
    <dgm:pt modelId="{B8E2D04E-0923-CB44-8BA5-8EFF693FA245}" type="parTrans" cxnId="{5584A398-FE16-4641-B8F3-97DFAEC31A35}">
      <dgm:prSet/>
      <dgm:spPr/>
      <dgm:t>
        <a:bodyPr/>
        <a:lstStyle/>
        <a:p>
          <a:endParaRPr lang="en-GB"/>
        </a:p>
      </dgm:t>
    </dgm:pt>
    <dgm:pt modelId="{297ED2B6-6212-1C45-8B0C-AF30B8DA3AF0}" type="sibTrans" cxnId="{5584A398-FE16-4641-B8F3-97DFAEC31A35}">
      <dgm:prSet/>
      <dgm:spPr/>
      <dgm:t>
        <a:bodyPr/>
        <a:lstStyle/>
        <a:p>
          <a:endParaRPr lang="en-GB"/>
        </a:p>
      </dgm:t>
    </dgm:pt>
    <dgm:pt modelId="{5DFB0226-F655-9C4E-B9FC-F9AFBDBD4A8D}" type="pres">
      <dgm:prSet presAssocID="{ED1739DC-45DC-E44D-A240-0B74AF2A508F}" presName="linear" presStyleCnt="0">
        <dgm:presLayoutVars>
          <dgm:dir/>
          <dgm:animLvl val="lvl"/>
          <dgm:resizeHandles val="exact"/>
        </dgm:presLayoutVars>
      </dgm:prSet>
      <dgm:spPr/>
    </dgm:pt>
    <dgm:pt modelId="{6696FFB4-3C77-FD47-B3E9-FAFECF665953}" type="pres">
      <dgm:prSet presAssocID="{651084CA-04D0-4D4E-955B-DF12394ABD89}" presName="parentLin" presStyleCnt="0"/>
      <dgm:spPr/>
    </dgm:pt>
    <dgm:pt modelId="{2AEAD455-9DFF-1149-9389-BCDF762362DC}" type="pres">
      <dgm:prSet presAssocID="{651084CA-04D0-4D4E-955B-DF12394ABD89}" presName="parentLeftMargin" presStyleLbl="node1" presStyleIdx="0" presStyleCnt="3"/>
      <dgm:spPr/>
    </dgm:pt>
    <dgm:pt modelId="{8EE218E4-FE11-7540-A9C8-DF701796F312}" type="pres">
      <dgm:prSet presAssocID="{651084CA-04D0-4D4E-955B-DF12394AB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750B1C8-48DD-6942-8C14-A2B9446A4052}" type="pres">
      <dgm:prSet presAssocID="{651084CA-04D0-4D4E-955B-DF12394ABD89}" presName="negativeSpace" presStyleCnt="0"/>
      <dgm:spPr/>
    </dgm:pt>
    <dgm:pt modelId="{E1BA18B4-D70D-904E-90FD-301DF2F71E2F}" type="pres">
      <dgm:prSet presAssocID="{651084CA-04D0-4D4E-955B-DF12394ABD89}" presName="childText" presStyleLbl="conFgAcc1" presStyleIdx="0" presStyleCnt="3">
        <dgm:presLayoutVars>
          <dgm:bulletEnabled val="1"/>
        </dgm:presLayoutVars>
      </dgm:prSet>
      <dgm:spPr/>
    </dgm:pt>
    <dgm:pt modelId="{5E713AF3-C6F6-AB4D-9C2D-282C315DE3BF}" type="pres">
      <dgm:prSet presAssocID="{36A4C655-3962-9B4D-9382-16AE5AD09521}" presName="spaceBetweenRectangles" presStyleCnt="0"/>
      <dgm:spPr/>
    </dgm:pt>
    <dgm:pt modelId="{F100CA71-D7BE-AD4D-8EB7-137191E610DD}" type="pres">
      <dgm:prSet presAssocID="{2018E1AF-CE83-824F-9D81-E9ED2330413C}" presName="parentLin" presStyleCnt="0"/>
      <dgm:spPr/>
    </dgm:pt>
    <dgm:pt modelId="{2286FC03-668D-EA40-8A1F-254E50FDEBC9}" type="pres">
      <dgm:prSet presAssocID="{2018E1AF-CE83-824F-9D81-E9ED2330413C}" presName="parentLeftMargin" presStyleLbl="node1" presStyleIdx="0" presStyleCnt="3"/>
      <dgm:spPr/>
    </dgm:pt>
    <dgm:pt modelId="{D3B14F57-D008-7649-B603-9DD539BD4D23}" type="pres">
      <dgm:prSet presAssocID="{2018E1AF-CE83-824F-9D81-E9ED233041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F2D577-788C-3F46-8AFD-D2B5FAA4E962}" type="pres">
      <dgm:prSet presAssocID="{2018E1AF-CE83-824F-9D81-E9ED2330413C}" presName="negativeSpace" presStyleCnt="0"/>
      <dgm:spPr/>
    </dgm:pt>
    <dgm:pt modelId="{951D9E71-79BF-B74A-93E2-371229971B85}" type="pres">
      <dgm:prSet presAssocID="{2018E1AF-CE83-824F-9D81-E9ED2330413C}" presName="childText" presStyleLbl="conFgAcc1" presStyleIdx="1" presStyleCnt="3">
        <dgm:presLayoutVars>
          <dgm:bulletEnabled val="1"/>
        </dgm:presLayoutVars>
      </dgm:prSet>
      <dgm:spPr/>
    </dgm:pt>
    <dgm:pt modelId="{73D30CC6-B85B-F341-8185-D34EC3D86914}" type="pres">
      <dgm:prSet presAssocID="{13C41966-2C3E-794D-8278-097F58FD5D55}" presName="spaceBetweenRectangles" presStyleCnt="0"/>
      <dgm:spPr/>
    </dgm:pt>
    <dgm:pt modelId="{9578E5A7-1268-D347-A7D8-6B4ADDDEA9A4}" type="pres">
      <dgm:prSet presAssocID="{515184DD-43F9-5148-9B6D-186CC83F28CE}" presName="parentLin" presStyleCnt="0"/>
      <dgm:spPr/>
    </dgm:pt>
    <dgm:pt modelId="{1A45B6AD-CA24-D94B-9C5A-88205E4BBC84}" type="pres">
      <dgm:prSet presAssocID="{515184DD-43F9-5148-9B6D-186CC83F28CE}" presName="parentLeftMargin" presStyleLbl="node1" presStyleIdx="1" presStyleCnt="3"/>
      <dgm:spPr/>
    </dgm:pt>
    <dgm:pt modelId="{130A6E65-9184-D343-ABB8-0E1A62D486E9}" type="pres">
      <dgm:prSet presAssocID="{515184DD-43F9-5148-9B6D-186CC83F28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EDC1F4D-1215-D141-A73D-B8727B6BFE93}" type="pres">
      <dgm:prSet presAssocID="{515184DD-43F9-5148-9B6D-186CC83F28CE}" presName="negativeSpace" presStyleCnt="0"/>
      <dgm:spPr/>
    </dgm:pt>
    <dgm:pt modelId="{1C40D8F7-3EF6-F042-80D8-EAA79B6288C5}" type="pres">
      <dgm:prSet presAssocID="{515184DD-43F9-5148-9B6D-186CC83F28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3238003-2316-9648-9DE7-D4987D190E04}" type="presOf" srcId="{515184DD-43F9-5148-9B6D-186CC83F28CE}" destId="{1A45B6AD-CA24-D94B-9C5A-88205E4BBC84}" srcOrd="0" destOrd="0" presId="urn:microsoft.com/office/officeart/2005/8/layout/list1"/>
    <dgm:cxn modelId="{D1A8691A-17DF-B14A-8774-13BC0F9FD3BA}" type="presOf" srcId="{2018E1AF-CE83-824F-9D81-E9ED2330413C}" destId="{2286FC03-668D-EA40-8A1F-254E50FDEBC9}" srcOrd="0" destOrd="0" presId="urn:microsoft.com/office/officeart/2005/8/layout/list1"/>
    <dgm:cxn modelId="{80DAE920-CA72-1540-BA91-4061914A38CA}" type="presOf" srcId="{651084CA-04D0-4D4E-955B-DF12394ABD89}" destId="{8EE218E4-FE11-7540-A9C8-DF701796F312}" srcOrd="1" destOrd="0" presId="urn:microsoft.com/office/officeart/2005/8/layout/list1"/>
    <dgm:cxn modelId="{9552DF32-96C3-6842-91F1-B83ACEF3FD9D}" type="presOf" srcId="{ED1739DC-45DC-E44D-A240-0B74AF2A508F}" destId="{5DFB0226-F655-9C4E-B9FC-F9AFBDBD4A8D}" srcOrd="0" destOrd="0" presId="urn:microsoft.com/office/officeart/2005/8/layout/list1"/>
    <dgm:cxn modelId="{EA428655-FA71-5642-8FD5-80ECC51C5061}" type="presOf" srcId="{2018E1AF-CE83-824F-9D81-E9ED2330413C}" destId="{D3B14F57-D008-7649-B603-9DD539BD4D23}" srcOrd="1" destOrd="0" presId="urn:microsoft.com/office/officeart/2005/8/layout/list1"/>
    <dgm:cxn modelId="{DFBA917D-8E50-B442-B3CD-DAD6090F5169}" type="presOf" srcId="{515184DD-43F9-5148-9B6D-186CC83F28CE}" destId="{130A6E65-9184-D343-ABB8-0E1A62D486E9}" srcOrd="1" destOrd="0" presId="urn:microsoft.com/office/officeart/2005/8/layout/list1"/>
    <dgm:cxn modelId="{5584A398-FE16-4641-B8F3-97DFAEC31A35}" srcId="{ED1739DC-45DC-E44D-A240-0B74AF2A508F}" destId="{515184DD-43F9-5148-9B6D-186CC83F28CE}" srcOrd="2" destOrd="0" parTransId="{B8E2D04E-0923-CB44-8BA5-8EFF693FA245}" sibTransId="{297ED2B6-6212-1C45-8B0C-AF30B8DA3AF0}"/>
    <dgm:cxn modelId="{2CF6F7B8-09FE-744D-9B2F-4F6AC8E34E12}" srcId="{ED1739DC-45DC-E44D-A240-0B74AF2A508F}" destId="{651084CA-04D0-4D4E-955B-DF12394ABD89}" srcOrd="0" destOrd="0" parTransId="{1D2A189D-8A6F-D74C-9B00-A65729BF8AC2}" sibTransId="{36A4C655-3962-9B4D-9382-16AE5AD09521}"/>
    <dgm:cxn modelId="{CC78A3C1-8F4E-B24F-9894-39B726F8A8DA}" srcId="{ED1739DC-45DC-E44D-A240-0B74AF2A508F}" destId="{2018E1AF-CE83-824F-9D81-E9ED2330413C}" srcOrd="1" destOrd="0" parTransId="{D1BF3F36-70A6-4147-9C5E-FBBFB98CB833}" sibTransId="{13C41966-2C3E-794D-8278-097F58FD5D55}"/>
    <dgm:cxn modelId="{E50C8BC6-3354-D546-B6D1-CC90E6244EC8}" type="presOf" srcId="{651084CA-04D0-4D4E-955B-DF12394ABD89}" destId="{2AEAD455-9DFF-1149-9389-BCDF762362DC}" srcOrd="0" destOrd="0" presId="urn:microsoft.com/office/officeart/2005/8/layout/list1"/>
    <dgm:cxn modelId="{1630E02D-4167-294B-961B-88EE5C68BC1E}" type="presParOf" srcId="{5DFB0226-F655-9C4E-B9FC-F9AFBDBD4A8D}" destId="{6696FFB4-3C77-FD47-B3E9-FAFECF665953}" srcOrd="0" destOrd="0" presId="urn:microsoft.com/office/officeart/2005/8/layout/list1"/>
    <dgm:cxn modelId="{88596774-11B0-2C42-AB33-9AD5AC4D3CF2}" type="presParOf" srcId="{6696FFB4-3C77-FD47-B3E9-FAFECF665953}" destId="{2AEAD455-9DFF-1149-9389-BCDF762362DC}" srcOrd="0" destOrd="0" presId="urn:microsoft.com/office/officeart/2005/8/layout/list1"/>
    <dgm:cxn modelId="{056F67CF-4FC0-B948-83FB-8A85EEC9A032}" type="presParOf" srcId="{6696FFB4-3C77-FD47-B3E9-FAFECF665953}" destId="{8EE218E4-FE11-7540-A9C8-DF701796F312}" srcOrd="1" destOrd="0" presId="urn:microsoft.com/office/officeart/2005/8/layout/list1"/>
    <dgm:cxn modelId="{724A44D2-3056-D443-B901-7FC0D9319AA9}" type="presParOf" srcId="{5DFB0226-F655-9C4E-B9FC-F9AFBDBD4A8D}" destId="{D750B1C8-48DD-6942-8C14-A2B9446A4052}" srcOrd="1" destOrd="0" presId="urn:microsoft.com/office/officeart/2005/8/layout/list1"/>
    <dgm:cxn modelId="{3FFF2519-2A7E-C041-AB24-5C018DEC6850}" type="presParOf" srcId="{5DFB0226-F655-9C4E-B9FC-F9AFBDBD4A8D}" destId="{E1BA18B4-D70D-904E-90FD-301DF2F71E2F}" srcOrd="2" destOrd="0" presId="urn:microsoft.com/office/officeart/2005/8/layout/list1"/>
    <dgm:cxn modelId="{71957CB0-8CA8-D044-A4DD-BC0F4EB26F88}" type="presParOf" srcId="{5DFB0226-F655-9C4E-B9FC-F9AFBDBD4A8D}" destId="{5E713AF3-C6F6-AB4D-9C2D-282C315DE3BF}" srcOrd="3" destOrd="0" presId="urn:microsoft.com/office/officeart/2005/8/layout/list1"/>
    <dgm:cxn modelId="{FC840B05-519E-7D4B-A69F-E0E127A1357C}" type="presParOf" srcId="{5DFB0226-F655-9C4E-B9FC-F9AFBDBD4A8D}" destId="{F100CA71-D7BE-AD4D-8EB7-137191E610DD}" srcOrd="4" destOrd="0" presId="urn:microsoft.com/office/officeart/2005/8/layout/list1"/>
    <dgm:cxn modelId="{CC491C64-6287-B64A-91A6-1C749B2392D1}" type="presParOf" srcId="{F100CA71-D7BE-AD4D-8EB7-137191E610DD}" destId="{2286FC03-668D-EA40-8A1F-254E50FDEBC9}" srcOrd="0" destOrd="0" presId="urn:microsoft.com/office/officeart/2005/8/layout/list1"/>
    <dgm:cxn modelId="{31B62960-0951-DC46-A8B1-9FFC95A819AE}" type="presParOf" srcId="{F100CA71-D7BE-AD4D-8EB7-137191E610DD}" destId="{D3B14F57-D008-7649-B603-9DD539BD4D23}" srcOrd="1" destOrd="0" presId="urn:microsoft.com/office/officeart/2005/8/layout/list1"/>
    <dgm:cxn modelId="{90645D58-C2C4-3842-9B4B-A81A0FC51627}" type="presParOf" srcId="{5DFB0226-F655-9C4E-B9FC-F9AFBDBD4A8D}" destId="{5BF2D577-788C-3F46-8AFD-D2B5FAA4E962}" srcOrd="5" destOrd="0" presId="urn:microsoft.com/office/officeart/2005/8/layout/list1"/>
    <dgm:cxn modelId="{53F25BDF-DD92-6548-9C34-DCC662EA473D}" type="presParOf" srcId="{5DFB0226-F655-9C4E-B9FC-F9AFBDBD4A8D}" destId="{951D9E71-79BF-B74A-93E2-371229971B85}" srcOrd="6" destOrd="0" presId="urn:microsoft.com/office/officeart/2005/8/layout/list1"/>
    <dgm:cxn modelId="{5E96F1A0-ECCD-8A4B-B6D1-00DEBC0DEE97}" type="presParOf" srcId="{5DFB0226-F655-9C4E-B9FC-F9AFBDBD4A8D}" destId="{73D30CC6-B85B-F341-8185-D34EC3D86914}" srcOrd="7" destOrd="0" presId="urn:microsoft.com/office/officeart/2005/8/layout/list1"/>
    <dgm:cxn modelId="{9E5542AD-9B19-0149-8D7F-B12F37387D96}" type="presParOf" srcId="{5DFB0226-F655-9C4E-B9FC-F9AFBDBD4A8D}" destId="{9578E5A7-1268-D347-A7D8-6B4ADDDEA9A4}" srcOrd="8" destOrd="0" presId="urn:microsoft.com/office/officeart/2005/8/layout/list1"/>
    <dgm:cxn modelId="{895A3DE7-768F-4341-83E7-23E353E9B9C6}" type="presParOf" srcId="{9578E5A7-1268-D347-A7D8-6B4ADDDEA9A4}" destId="{1A45B6AD-CA24-D94B-9C5A-88205E4BBC84}" srcOrd="0" destOrd="0" presId="urn:microsoft.com/office/officeart/2005/8/layout/list1"/>
    <dgm:cxn modelId="{F0C03C95-7E92-6E48-81B2-BB17D25F444B}" type="presParOf" srcId="{9578E5A7-1268-D347-A7D8-6B4ADDDEA9A4}" destId="{130A6E65-9184-D343-ABB8-0E1A62D486E9}" srcOrd="1" destOrd="0" presId="urn:microsoft.com/office/officeart/2005/8/layout/list1"/>
    <dgm:cxn modelId="{89A9952A-45CA-7C4A-B3BC-6A856707C3B6}" type="presParOf" srcId="{5DFB0226-F655-9C4E-B9FC-F9AFBDBD4A8D}" destId="{9EDC1F4D-1215-D141-A73D-B8727B6BFE93}" srcOrd="9" destOrd="0" presId="urn:microsoft.com/office/officeart/2005/8/layout/list1"/>
    <dgm:cxn modelId="{6715B0AB-C4A3-CD44-8986-62355727EED9}" type="presParOf" srcId="{5DFB0226-F655-9C4E-B9FC-F9AFBDBD4A8D}" destId="{1C40D8F7-3EF6-F042-80D8-EAA79B6288C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F7AF9-C662-6448-AA7B-7F90C87A80E2}">
      <dsp:nvSpPr>
        <dsp:cNvPr id="0" name=""/>
        <dsp:cNvSpPr/>
      </dsp:nvSpPr>
      <dsp:spPr>
        <a:xfrm rot="5400000">
          <a:off x="-451160" y="1725326"/>
          <a:ext cx="1986851" cy="2396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B2AF0-A6E5-624F-978F-8420296777DF}">
      <dsp:nvSpPr>
        <dsp:cNvPr id="0" name=""/>
        <dsp:cNvSpPr/>
      </dsp:nvSpPr>
      <dsp:spPr>
        <a:xfrm>
          <a:off x="4905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DevOps</a:t>
          </a:r>
        </a:p>
      </dsp:txBody>
      <dsp:txXfrm>
        <a:off x="51690" y="502635"/>
        <a:ext cx="2568667" cy="1503772"/>
      </dsp:txXfrm>
    </dsp:sp>
    <dsp:sp modelId="{6BFFBEAD-49FF-7B4D-90E8-D7320F6127E1}">
      <dsp:nvSpPr>
        <dsp:cNvPr id="0" name=""/>
        <dsp:cNvSpPr/>
      </dsp:nvSpPr>
      <dsp:spPr>
        <a:xfrm rot="5400000">
          <a:off x="-451160" y="3722004"/>
          <a:ext cx="1986851" cy="239601"/>
        </a:xfrm>
        <a:prstGeom prst="rect">
          <a:avLst/>
        </a:prstGeom>
        <a:solidFill>
          <a:schemeClr val="accent5">
            <a:hueOff val="-1292528"/>
            <a:satOff val="0"/>
            <a:lumOff val="39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161C-FCE2-B040-A32B-F72819E6070F}">
      <dsp:nvSpPr>
        <dsp:cNvPr id="0" name=""/>
        <dsp:cNvSpPr/>
      </dsp:nvSpPr>
      <dsp:spPr>
        <a:xfrm>
          <a:off x="4905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1107881"/>
            <a:satOff val="0"/>
            <a:lumOff val="341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Statistics</a:t>
          </a:r>
        </a:p>
      </dsp:txBody>
      <dsp:txXfrm>
        <a:off x="51690" y="2499313"/>
        <a:ext cx="2568667" cy="1503772"/>
      </dsp:txXfrm>
    </dsp:sp>
    <dsp:sp modelId="{F8160164-EC15-1A4F-A8AD-920251098CA3}">
      <dsp:nvSpPr>
        <dsp:cNvPr id="0" name=""/>
        <dsp:cNvSpPr/>
      </dsp:nvSpPr>
      <dsp:spPr>
        <a:xfrm>
          <a:off x="547179" y="4720343"/>
          <a:ext cx="3530949" cy="239601"/>
        </a:xfrm>
        <a:prstGeom prst="rect">
          <a:avLst/>
        </a:prstGeom>
        <a:solidFill>
          <a:schemeClr val="accent5">
            <a:hueOff val="-2585057"/>
            <a:satOff val="0"/>
            <a:lumOff val="79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DD362-30F6-2143-AA6E-2A0B31EE929A}">
      <dsp:nvSpPr>
        <dsp:cNvPr id="0" name=""/>
        <dsp:cNvSpPr/>
      </dsp:nvSpPr>
      <dsp:spPr>
        <a:xfrm>
          <a:off x="4905" y="4449206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2215763"/>
            <a:satOff val="0"/>
            <a:lumOff val="683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Azure DevOps</a:t>
          </a:r>
        </a:p>
      </dsp:txBody>
      <dsp:txXfrm>
        <a:off x="51690" y="4495991"/>
        <a:ext cx="2568667" cy="1503772"/>
      </dsp:txXfrm>
    </dsp:sp>
    <dsp:sp modelId="{07F88423-3604-C34E-B0C5-79285BE4A0CB}">
      <dsp:nvSpPr>
        <dsp:cNvPr id="0" name=""/>
        <dsp:cNvSpPr/>
      </dsp:nvSpPr>
      <dsp:spPr>
        <a:xfrm rot="16200000">
          <a:off x="3089615" y="3722004"/>
          <a:ext cx="1986851" cy="239601"/>
        </a:xfrm>
        <a:prstGeom prst="rect">
          <a:avLst/>
        </a:prstGeom>
        <a:solidFill>
          <a:schemeClr val="accent5">
            <a:hueOff val="-3877585"/>
            <a:satOff val="0"/>
            <a:lumOff val="1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05E5A-B6A0-9E44-BBE6-19B2A0E27415}">
      <dsp:nvSpPr>
        <dsp:cNvPr id="0" name=""/>
        <dsp:cNvSpPr/>
      </dsp:nvSpPr>
      <dsp:spPr>
        <a:xfrm>
          <a:off x="3545681" y="4449206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3323644"/>
            <a:satOff val="0"/>
            <a:lumOff val="1025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Features</a:t>
          </a:r>
        </a:p>
      </dsp:txBody>
      <dsp:txXfrm>
        <a:off x="3592466" y="4495991"/>
        <a:ext cx="2568667" cy="1503772"/>
      </dsp:txXfrm>
    </dsp:sp>
    <dsp:sp modelId="{B12A56F6-32D5-D14D-8AD2-674D55B2E575}">
      <dsp:nvSpPr>
        <dsp:cNvPr id="0" name=""/>
        <dsp:cNvSpPr/>
      </dsp:nvSpPr>
      <dsp:spPr>
        <a:xfrm rot="16200000">
          <a:off x="3089615" y="1725326"/>
          <a:ext cx="1986851" cy="239601"/>
        </a:xfrm>
        <a:prstGeom prst="rect">
          <a:avLst/>
        </a:prstGeom>
        <a:solidFill>
          <a:schemeClr val="accent5">
            <a:hueOff val="-5170114"/>
            <a:satOff val="0"/>
            <a:lumOff val="159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4B4C0-7A37-9B44-916D-861F0FB22BCA}">
      <dsp:nvSpPr>
        <dsp:cNvPr id="0" name=""/>
        <dsp:cNvSpPr/>
      </dsp:nvSpPr>
      <dsp:spPr>
        <a:xfrm>
          <a:off x="3545681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4431526"/>
            <a:satOff val="0"/>
            <a:lumOff val="1367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Explore</a:t>
          </a:r>
        </a:p>
      </dsp:txBody>
      <dsp:txXfrm>
        <a:off x="3592466" y="2499313"/>
        <a:ext cx="2568667" cy="1503772"/>
      </dsp:txXfrm>
    </dsp:sp>
    <dsp:sp modelId="{35A07C8A-63FB-7C49-AF1A-74821211D7F4}">
      <dsp:nvSpPr>
        <dsp:cNvPr id="0" name=""/>
        <dsp:cNvSpPr/>
      </dsp:nvSpPr>
      <dsp:spPr>
        <a:xfrm>
          <a:off x="4087954" y="726987"/>
          <a:ext cx="3530949" cy="239601"/>
        </a:xfrm>
        <a:prstGeom prst="rect">
          <a:avLst/>
        </a:prstGeom>
        <a:solidFill>
          <a:schemeClr val="accent5">
            <a:hueOff val="-6462642"/>
            <a:satOff val="0"/>
            <a:lumOff val="199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C7FA6-75BD-B44D-A27C-0D0C8FC786DF}">
      <dsp:nvSpPr>
        <dsp:cNvPr id="0" name=""/>
        <dsp:cNvSpPr/>
      </dsp:nvSpPr>
      <dsp:spPr>
        <a:xfrm>
          <a:off x="3545681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5539407"/>
            <a:satOff val="0"/>
            <a:lumOff val="170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Microsoft Teams</a:t>
          </a:r>
        </a:p>
      </dsp:txBody>
      <dsp:txXfrm>
        <a:off x="3592466" y="502635"/>
        <a:ext cx="2568667" cy="1503772"/>
      </dsp:txXfrm>
    </dsp:sp>
    <dsp:sp modelId="{DD2538C3-DD23-304C-BE9F-9513D2408AC6}">
      <dsp:nvSpPr>
        <dsp:cNvPr id="0" name=""/>
        <dsp:cNvSpPr/>
      </dsp:nvSpPr>
      <dsp:spPr>
        <a:xfrm rot="5400000">
          <a:off x="6630391" y="1725326"/>
          <a:ext cx="1986851" cy="239601"/>
        </a:xfrm>
        <a:prstGeom prst="rect">
          <a:avLst/>
        </a:prstGeom>
        <a:solidFill>
          <a:schemeClr val="accent5">
            <a:hueOff val="-7755170"/>
            <a:satOff val="0"/>
            <a:lumOff val="2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538D-34D5-CA41-A7CC-F71CC00BFA1F}">
      <dsp:nvSpPr>
        <dsp:cNvPr id="0" name=""/>
        <dsp:cNvSpPr/>
      </dsp:nvSpPr>
      <dsp:spPr>
        <a:xfrm>
          <a:off x="7086457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6647289"/>
            <a:satOff val="0"/>
            <a:lumOff val="2050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Integration</a:t>
          </a:r>
        </a:p>
      </dsp:txBody>
      <dsp:txXfrm>
        <a:off x="7133242" y="502635"/>
        <a:ext cx="2568667" cy="1503772"/>
      </dsp:txXfrm>
    </dsp:sp>
    <dsp:sp modelId="{559994FE-DEE5-5F49-A7E5-611A7ABEADEB}">
      <dsp:nvSpPr>
        <dsp:cNvPr id="0" name=""/>
        <dsp:cNvSpPr/>
      </dsp:nvSpPr>
      <dsp:spPr>
        <a:xfrm>
          <a:off x="7086457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5">
            <a:hueOff val="-7755170"/>
            <a:satOff val="0"/>
            <a:lumOff val="2392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Community</a:t>
          </a:r>
        </a:p>
      </dsp:txBody>
      <dsp:txXfrm>
        <a:off x="7133242" y="2499313"/>
        <a:ext cx="2568667" cy="1503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C9D5-3813-7D44-9988-D285389A0AE1}">
      <dsp:nvSpPr>
        <dsp:cNvPr id="0" name=""/>
        <dsp:cNvSpPr/>
      </dsp:nvSpPr>
      <dsp:spPr>
        <a:xfrm>
          <a:off x="5979418" y="3541"/>
          <a:ext cx="1158916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bg1"/>
              </a:solidFill>
            </a:rPr>
            <a:t>Plan</a:t>
          </a:r>
          <a:endParaRPr lang="en-GB" sz="1900" kern="1200" dirty="0">
            <a:solidFill>
              <a:schemeClr val="bg1"/>
            </a:solidFill>
          </a:endParaRPr>
        </a:p>
      </dsp:txBody>
      <dsp:txXfrm>
        <a:off x="5979418" y="3541"/>
        <a:ext cx="1158916" cy="1158916"/>
      </dsp:txXfrm>
    </dsp:sp>
    <dsp:sp modelId="{D54ADB2A-4C4C-7348-AB07-0C61B50753C5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19270469"/>
            <a:gd name="adj4" fmla="val 18312810"/>
            <a:gd name="adj5" fmla="val 407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299E4-A854-0C4B-8843-D4296B2D7875}">
      <dsp:nvSpPr>
        <dsp:cNvPr id="0" name=""/>
        <dsp:cNvSpPr/>
      </dsp:nvSpPr>
      <dsp:spPr>
        <a:xfrm>
          <a:off x="7596403" y="1620526"/>
          <a:ext cx="1158916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code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7596403" y="1620526"/>
        <a:ext cx="1158916" cy="1158916"/>
      </dsp:txXfrm>
    </dsp:sp>
    <dsp:sp modelId="{A4535AF4-B5FA-AA41-9779-82F3272A0C06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436042"/>
            <a:gd name="adj4" fmla="val 20947238"/>
            <a:gd name="adj5" fmla="val 4078"/>
          </a:avLst>
        </a:prstGeom>
        <a:solidFill>
          <a:schemeClr val="accent5">
            <a:hueOff val="-1107881"/>
            <a:satOff val="0"/>
            <a:lumOff val="341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775BC-C7DC-5648-9508-A58C9834CB02}">
      <dsp:nvSpPr>
        <dsp:cNvPr id="0" name=""/>
        <dsp:cNvSpPr/>
      </dsp:nvSpPr>
      <dsp:spPr>
        <a:xfrm>
          <a:off x="7596403" y="3907288"/>
          <a:ext cx="1158916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Build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7596403" y="3907288"/>
        <a:ext cx="1158916" cy="1158916"/>
      </dsp:txXfrm>
    </dsp:sp>
    <dsp:sp modelId="{BDAF26B4-AE18-0A4C-9AF3-A81EB9E439B9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3070469"/>
            <a:gd name="adj4" fmla="val 2112810"/>
            <a:gd name="adj5" fmla="val 4078"/>
          </a:avLst>
        </a:prstGeom>
        <a:solidFill>
          <a:schemeClr val="accent5">
            <a:hueOff val="-2215763"/>
            <a:satOff val="0"/>
            <a:lumOff val="683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19847-857F-9A43-A8A4-42BEF3308AC7}">
      <dsp:nvSpPr>
        <dsp:cNvPr id="0" name=""/>
        <dsp:cNvSpPr/>
      </dsp:nvSpPr>
      <dsp:spPr>
        <a:xfrm>
          <a:off x="5979418" y="5524273"/>
          <a:ext cx="1158916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Test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5979418" y="5524273"/>
        <a:ext cx="1158916" cy="1158916"/>
      </dsp:txXfrm>
    </dsp:sp>
    <dsp:sp modelId="{9DC33206-80EA-3C41-A100-00BB111AC2DA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5655704"/>
            <a:gd name="adj4" fmla="val 4747238"/>
            <a:gd name="adj5" fmla="val 4078"/>
          </a:avLst>
        </a:prstGeom>
        <a:solidFill>
          <a:schemeClr val="accent5">
            <a:hueOff val="-3323644"/>
            <a:satOff val="0"/>
            <a:lumOff val="1025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3A12F-3AE8-C14D-9317-8967D2DF02BC}">
      <dsp:nvSpPr>
        <dsp:cNvPr id="0" name=""/>
        <dsp:cNvSpPr/>
      </dsp:nvSpPr>
      <dsp:spPr>
        <a:xfrm>
          <a:off x="3538034" y="5524273"/>
          <a:ext cx="1468161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Release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538034" y="5524273"/>
        <a:ext cx="1468161" cy="1158916"/>
      </dsp:txXfrm>
    </dsp:sp>
    <dsp:sp modelId="{DE8BCA1A-C832-3946-9787-F55C28101683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8470469"/>
            <a:gd name="adj4" fmla="val 7735826"/>
            <a:gd name="adj5" fmla="val 4078"/>
          </a:avLst>
        </a:prstGeom>
        <a:solidFill>
          <a:schemeClr val="accent5">
            <a:hueOff val="-4431526"/>
            <a:satOff val="0"/>
            <a:lumOff val="1367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AC60F-A3CC-E949-952C-8E0CF3FC1B28}">
      <dsp:nvSpPr>
        <dsp:cNvPr id="0" name=""/>
        <dsp:cNvSpPr/>
      </dsp:nvSpPr>
      <dsp:spPr>
        <a:xfrm>
          <a:off x="1897737" y="3907288"/>
          <a:ext cx="1514784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Deploy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1897737" y="3907288"/>
        <a:ext cx="1514784" cy="1158916"/>
      </dsp:txXfrm>
    </dsp:sp>
    <dsp:sp modelId="{33A53D4D-50F9-AF48-9FEE-00D1156A6576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11236042"/>
            <a:gd name="adj4" fmla="val 10147238"/>
            <a:gd name="adj5" fmla="val 4078"/>
          </a:avLst>
        </a:prstGeom>
        <a:solidFill>
          <a:schemeClr val="accent5">
            <a:hueOff val="-5539407"/>
            <a:satOff val="0"/>
            <a:lumOff val="170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61DA-CD78-2B48-A63A-4C34420FF9C4}">
      <dsp:nvSpPr>
        <dsp:cNvPr id="0" name=""/>
        <dsp:cNvSpPr/>
      </dsp:nvSpPr>
      <dsp:spPr>
        <a:xfrm>
          <a:off x="1816886" y="1620526"/>
          <a:ext cx="1676488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Operate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1816886" y="1620526"/>
        <a:ext cx="1676488" cy="1158916"/>
      </dsp:txXfrm>
    </dsp:sp>
    <dsp:sp modelId="{29BBAB3F-D9B4-D746-BF25-6E467C76D8B8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13396152"/>
            <a:gd name="adj4" fmla="val 12912810"/>
            <a:gd name="adj5" fmla="val 4078"/>
          </a:avLst>
        </a:prstGeom>
        <a:solidFill>
          <a:schemeClr val="accent5">
            <a:hueOff val="-6647289"/>
            <a:satOff val="0"/>
            <a:lumOff val="2050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E489-92F6-FF42-8D4E-4451A9719270}">
      <dsp:nvSpPr>
        <dsp:cNvPr id="0" name=""/>
        <dsp:cNvSpPr/>
      </dsp:nvSpPr>
      <dsp:spPr>
        <a:xfrm>
          <a:off x="3243942" y="3541"/>
          <a:ext cx="2056346" cy="115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Monitor</a:t>
          </a:r>
          <a:endParaRPr lang="en-GB" sz="24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243942" y="3541"/>
        <a:ext cx="2056346" cy="1158916"/>
      </dsp:txXfrm>
    </dsp:sp>
    <dsp:sp modelId="{6818FC25-401D-C144-900E-DE91E39BD14E}">
      <dsp:nvSpPr>
        <dsp:cNvPr id="0" name=""/>
        <dsp:cNvSpPr/>
      </dsp:nvSpPr>
      <dsp:spPr>
        <a:xfrm>
          <a:off x="2182876" y="110746"/>
          <a:ext cx="6465238" cy="6465238"/>
        </a:xfrm>
        <a:prstGeom prst="circularArrow">
          <a:avLst>
            <a:gd name="adj1" fmla="val 3495"/>
            <a:gd name="adj2" fmla="val 216720"/>
            <a:gd name="adj3" fmla="val 16636042"/>
            <a:gd name="adj4" fmla="val 16067409"/>
            <a:gd name="adj5" fmla="val 4078"/>
          </a:avLst>
        </a:prstGeom>
        <a:solidFill>
          <a:schemeClr val="accent5">
            <a:hueOff val="-7755170"/>
            <a:satOff val="0"/>
            <a:lumOff val="2392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82780-CAF0-DB40-844D-DD01B94AA1A9}">
      <dsp:nvSpPr>
        <dsp:cNvPr id="0" name=""/>
        <dsp:cNvSpPr/>
      </dsp:nvSpPr>
      <dsp:spPr>
        <a:xfrm>
          <a:off x="4572" y="2508253"/>
          <a:ext cx="1752600" cy="695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Repos</a:t>
          </a:r>
        </a:p>
      </dsp:txBody>
      <dsp:txXfrm>
        <a:off x="4572" y="2508253"/>
        <a:ext cx="1752600" cy="695332"/>
      </dsp:txXfrm>
    </dsp:sp>
    <dsp:sp modelId="{1F069222-AE7D-A04D-BD4D-F1D0621DEC40}">
      <dsp:nvSpPr>
        <dsp:cNvPr id="0" name=""/>
        <dsp:cNvSpPr/>
      </dsp:nvSpPr>
      <dsp:spPr>
        <a:xfrm>
          <a:off x="4572" y="3203586"/>
          <a:ext cx="1752600" cy="7905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30562-FA25-4C43-BC7E-A2CF1E227B3E}">
      <dsp:nvSpPr>
        <dsp:cNvPr id="0" name=""/>
        <dsp:cNvSpPr/>
      </dsp:nvSpPr>
      <dsp:spPr>
        <a:xfrm>
          <a:off x="2002536" y="2508253"/>
          <a:ext cx="1752600" cy="69533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Pipelines</a:t>
          </a:r>
        </a:p>
      </dsp:txBody>
      <dsp:txXfrm>
        <a:off x="2002536" y="2508253"/>
        <a:ext cx="1752600" cy="695332"/>
      </dsp:txXfrm>
    </dsp:sp>
    <dsp:sp modelId="{6A5D9E96-6EC9-A04C-91C2-AC360092CAF1}">
      <dsp:nvSpPr>
        <dsp:cNvPr id="0" name=""/>
        <dsp:cNvSpPr/>
      </dsp:nvSpPr>
      <dsp:spPr>
        <a:xfrm>
          <a:off x="2002536" y="3203586"/>
          <a:ext cx="1752600" cy="7905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1E6C6-24AE-A547-ABB1-C8079C127989}">
      <dsp:nvSpPr>
        <dsp:cNvPr id="0" name=""/>
        <dsp:cNvSpPr/>
      </dsp:nvSpPr>
      <dsp:spPr>
        <a:xfrm>
          <a:off x="4000500" y="2508253"/>
          <a:ext cx="1752600" cy="6953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Boards</a:t>
          </a:r>
        </a:p>
      </dsp:txBody>
      <dsp:txXfrm>
        <a:off x="4000500" y="2508253"/>
        <a:ext cx="1752600" cy="695332"/>
      </dsp:txXfrm>
    </dsp:sp>
    <dsp:sp modelId="{A269185C-68C0-9F49-8D39-0203DFFE9075}">
      <dsp:nvSpPr>
        <dsp:cNvPr id="0" name=""/>
        <dsp:cNvSpPr/>
      </dsp:nvSpPr>
      <dsp:spPr>
        <a:xfrm>
          <a:off x="4000500" y="3203586"/>
          <a:ext cx="1752600" cy="7905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95CA1-2660-5F41-989F-6485ADB5F1E2}">
      <dsp:nvSpPr>
        <dsp:cNvPr id="0" name=""/>
        <dsp:cNvSpPr/>
      </dsp:nvSpPr>
      <dsp:spPr>
        <a:xfrm>
          <a:off x="5998464" y="2508253"/>
          <a:ext cx="1752600" cy="6953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Test Plans</a:t>
          </a:r>
        </a:p>
      </dsp:txBody>
      <dsp:txXfrm>
        <a:off x="5998464" y="2508253"/>
        <a:ext cx="1752600" cy="695332"/>
      </dsp:txXfrm>
    </dsp:sp>
    <dsp:sp modelId="{787E2544-3408-1740-BBAD-D214CB7F1670}">
      <dsp:nvSpPr>
        <dsp:cNvPr id="0" name=""/>
        <dsp:cNvSpPr/>
      </dsp:nvSpPr>
      <dsp:spPr>
        <a:xfrm>
          <a:off x="5998464" y="3203586"/>
          <a:ext cx="1752600" cy="7905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767BB-FBF4-1641-9B6F-3C569520485A}">
      <dsp:nvSpPr>
        <dsp:cNvPr id="0" name=""/>
        <dsp:cNvSpPr/>
      </dsp:nvSpPr>
      <dsp:spPr>
        <a:xfrm>
          <a:off x="7996428" y="2508253"/>
          <a:ext cx="1752600" cy="695332"/>
        </a:xfrm>
        <a:prstGeom prst="rect">
          <a:avLst/>
        </a:prstGeom>
        <a:solidFill>
          <a:schemeClr val="accent2">
            <a:lumMod val="7500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Azure Artifacts</a:t>
          </a:r>
        </a:p>
      </dsp:txBody>
      <dsp:txXfrm>
        <a:off x="7996428" y="2508253"/>
        <a:ext cx="1752600" cy="695332"/>
      </dsp:txXfrm>
    </dsp:sp>
    <dsp:sp modelId="{E3DB9F38-A4CF-AA43-B951-0D88573F12BB}">
      <dsp:nvSpPr>
        <dsp:cNvPr id="0" name=""/>
        <dsp:cNvSpPr/>
      </dsp:nvSpPr>
      <dsp:spPr>
        <a:xfrm>
          <a:off x="7996428" y="3203586"/>
          <a:ext cx="1752600" cy="79056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C73F2-2EB9-3E4A-A020-D4C456FD65BE}">
      <dsp:nvSpPr>
        <dsp:cNvPr id="0" name=""/>
        <dsp:cNvSpPr/>
      </dsp:nvSpPr>
      <dsp:spPr>
        <a:xfrm>
          <a:off x="0" y="0"/>
          <a:ext cx="7510272" cy="117043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Helper Bots</a:t>
          </a:r>
        </a:p>
      </dsp:txBody>
      <dsp:txXfrm>
        <a:off x="34281" y="34281"/>
        <a:ext cx="6110343" cy="1101870"/>
      </dsp:txXfrm>
    </dsp:sp>
    <dsp:sp modelId="{3EA7FA49-2566-8B43-B081-7E1D8F47A63E}">
      <dsp:nvSpPr>
        <dsp:cNvPr id="0" name=""/>
        <dsp:cNvSpPr/>
      </dsp:nvSpPr>
      <dsp:spPr>
        <a:xfrm>
          <a:off x="560832" y="1332992"/>
          <a:ext cx="7510272" cy="117043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6636"/>
            <a:satOff val="-18152"/>
            <a:lumOff val="2009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Real Time Document Collaborations</a:t>
          </a:r>
        </a:p>
      </dsp:txBody>
      <dsp:txXfrm>
        <a:off x="595113" y="1367273"/>
        <a:ext cx="6120097" cy="1101870"/>
      </dsp:txXfrm>
    </dsp:sp>
    <dsp:sp modelId="{A7755606-93E3-264A-83C8-E04FB1705A25}">
      <dsp:nvSpPr>
        <dsp:cNvPr id="0" name=""/>
        <dsp:cNvSpPr/>
      </dsp:nvSpPr>
      <dsp:spPr>
        <a:xfrm>
          <a:off x="1121663" y="2665984"/>
          <a:ext cx="7510272" cy="117043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673272"/>
            <a:satOff val="-36305"/>
            <a:lumOff val="401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Customize your Workspace</a:t>
          </a:r>
        </a:p>
      </dsp:txBody>
      <dsp:txXfrm>
        <a:off x="1155944" y="2700265"/>
        <a:ext cx="6120097" cy="1101870"/>
      </dsp:txXfrm>
    </dsp:sp>
    <dsp:sp modelId="{52671DFC-17D0-DE4D-A81A-50E027F53DE7}">
      <dsp:nvSpPr>
        <dsp:cNvPr id="0" name=""/>
        <dsp:cNvSpPr/>
      </dsp:nvSpPr>
      <dsp:spPr>
        <a:xfrm>
          <a:off x="1682495" y="3998976"/>
          <a:ext cx="7510272" cy="117043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673272"/>
            <a:satOff val="-36305"/>
            <a:lumOff val="401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Developer platform</a:t>
          </a:r>
        </a:p>
      </dsp:txBody>
      <dsp:txXfrm>
        <a:off x="1716776" y="4033257"/>
        <a:ext cx="6120097" cy="1101870"/>
      </dsp:txXfrm>
    </dsp:sp>
    <dsp:sp modelId="{BBCC4EF2-B974-AE42-ACFE-20A7F1163B5B}">
      <dsp:nvSpPr>
        <dsp:cNvPr id="0" name=""/>
        <dsp:cNvSpPr/>
      </dsp:nvSpPr>
      <dsp:spPr>
        <a:xfrm>
          <a:off x="2243327" y="5331968"/>
          <a:ext cx="7510272" cy="117043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6636"/>
            <a:satOff val="-18152"/>
            <a:lumOff val="2009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Connectors</a:t>
          </a:r>
        </a:p>
      </dsp:txBody>
      <dsp:txXfrm>
        <a:off x="2277608" y="5366249"/>
        <a:ext cx="6120097" cy="1101870"/>
      </dsp:txXfrm>
    </dsp:sp>
    <dsp:sp modelId="{7FAE9890-3FFE-0F4E-BE00-DAAE49F5D72F}">
      <dsp:nvSpPr>
        <dsp:cNvPr id="0" name=""/>
        <dsp:cNvSpPr/>
      </dsp:nvSpPr>
      <dsp:spPr>
        <a:xfrm>
          <a:off x="6749491" y="855065"/>
          <a:ext cx="760780" cy="7607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 dirty="0"/>
        </a:p>
      </dsp:txBody>
      <dsp:txXfrm>
        <a:off x="6920666" y="855065"/>
        <a:ext cx="418430" cy="572487"/>
      </dsp:txXfrm>
    </dsp:sp>
    <dsp:sp modelId="{BABE3706-AC94-684F-AE09-2860920C97D3}">
      <dsp:nvSpPr>
        <dsp:cNvPr id="0" name=""/>
        <dsp:cNvSpPr/>
      </dsp:nvSpPr>
      <dsp:spPr>
        <a:xfrm>
          <a:off x="7310323" y="2188057"/>
          <a:ext cx="760780" cy="7607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 dirty="0"/>
        </a:p>
      </dsp:txBody>
      <dsp:txXfrm>
        <a:off x="7481498" y="2188057"/>
        <a:ext cx="418430" cy="572487"/>
      </dsp:txXfrm>
    </dsp:sp>
    <dsp:sp modelId="{9AF5B1DF-76CF-B94E-8712-41542C14C367}">
      <dsp:nvSpPr>
        <dsp:cNvPr id="0" name=""/>
        <dsp:cNvSpPr/>
      </dsp:nvSpPr>
      <dsp:spPr>
        <a:xfrm>
          <a:off x="7871155" y="3501542"/>
          <a:ext cx="760780" cy="7607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 dirty="0"/>
        </a:p>
      </dsp:txBody>
      <dsp:txXfrm>
        <a:off x="8042330" y="3501542"/>
        <a:ext cx="418430" cy="572487"/>
      </dsp:txXfrm>
    </dsp:sp>
    <dsp:sp modelId="{5FA48129-19DB-8E41-8242-6BC4937BC575}">
      <dsp:nvSpPr>
        <dsp:cNvPr id="0" name=""/>
        <dsp:cNvSpPr/>
      </dsp:nvSpPr>
      <dsp:spPr>
        <a:xfrm>
          <a:off x="8431987" y="4847539"/>
          <a:ext cx="760780" cy="7607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 dirty="0"/>
        </a:p>
      </dsp:txBody>
      <dsp:txXfrm>
        <a:off x="8603162" y="4847539"/>
        <a:ext cx="418430" cy="5724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26D26-0998-494C-AD47-14165561B141}">
      <dsp:nvSpPr>
        <dsp:cNvPr id="0" name=""/>
        <dsp:cNvSpPr/>
      </dsp:nvSpPr>
      <dsp:spPr>
        <a:xfrm rot="5400000">
          <a:off x="-451160" y="1725326"/>
          <a:ext cx="1986851" cy="239601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5B3DD-DC67-2048-A3A4-922503021613}">
      <dsp:nvSpPr>
        <dsp:cNvPr id="0" name=""/>
        <dsp:cNvSpPr/>
      </dsp:nvSpPr>
      <dsp:spPr>
        <a:xfrm>
          <a:off x="4905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Create Teams</a:t>
          </a:r>
        </a:p>
      </dsp:txBody>
      <dsp:txXfrm>
        <a:off x="51690" y="502635"/>
        <a:ext cx="2568667" cy="1503772"/>
      </dsp:txXfrm>
    </dsp:sp>
    <dsp:sp modelId="{BC378D54-4BE1-EA48-9263-75C2BA1DD466}">
      <dsp:nvSpPr>
        <dsp:cNvPr id="0" name=""/>
        <dsp:cNvSpPr/>
      </dsp:nvSpPr>
      <dsp:spPr>
        <a:xfrm rot="5400000">
          <a:off x="-451160" y="3722004"/>
          <a:ext cx="1986851" cy="239601"/>
        </a:xfrm>
        <a:prstGeom prst="rect">
          <a:avLst/>
        </a:prstGeom>
        <a:solidFill>
          <a:schemeClr val="accent1">
            <a:shade val="90000"/>
            <a:hueOff val="223073"/>
            <a:satOff val="-11517"/>
            <a:lumOff val="107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2C172-4575-BB47-B70A-EF3FA7288771}">
      <dsp:nvSpPr>
        <dsp:cNvPr id="0" name=""/>
        <dsp:cNvSpPr/>
      </dsp:nvSpPr>
      <dsp:spPr>
        <a:xfrm>
          <a:off x="4905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87020"/>
            <a:satOff val="-10085"/>
            <a:lumOff val="111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Connector</a:t>
          </a:r>
        </a:p>
      </dsp:txBody>
      <dsp:txXfrm>
        <a:off x="51690" y="2499313"/>
        <a:ext cx="2568667" cy="1503772"/>
      </dsp:txXfrm>
    </dsp:sp>
    <dsp:sp modelId="{3D6CC5AF-CF92-714E-BCC0-326A0C1A307C}">
      <dsp:nvSpPr>
        <dsp:cNvPr id="0" name=""/>
        <dsp:cNvSpPr/>
      </dsp:nvSpPr>
      <dsp:spPr>
        <a:xfrm>
          <a:off x="547179" y="4720343"/>
          <a:ext cx="3530949" cy="239601"/>
        </a:xfrm>
        <a:prstGeom prst="rect">
          <a:avLst/>
        </a:prstGeom>
        <a:solidFill>
          <a:schemeClr val="accent1">
            <a:shade val="90000"/>
            <a:hueOff val="446145"/>
            <a:satOff val="-23035"/>
            <a:lumOff val="215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5591E-43AF-4A4D-9DF1-A731AB6C93D5}">
      <dsp:nvSpPr>
        <dsp:cNvPr id="0" name=""/>
        <dsp:cNvSpPr/>
      </dsp:nvSpPr>
      <dsp:spPr>
        <a:xfrm>
          <a:off x="4905" y="4449206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74040"/>
            <a:satOff val="-20169"/>
            <a:lumOff val="2232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Azure Devops</a:t>
          </a:r>
        </a:p>
      </dsp:txBody>
      <dsp:txXfrm>
        <a:off x="51690" y="4495991"/>
        <a:ext cx="2568667" cy="1503772"/>
      </dsp:txXfrm>
    </dsp:sp>
    <dsp:sp modelId="{53CD201C-AA9E-6D4A-9C08-23C0480BA6D3}">
      <dsp:nvSpPr>
        <dsp:cNvPr id="0" name=""/>
        <dsp:cNvSpPr/>
      </dsp:nvSpPr>
      <dsp:spPr>
        <a:xfrm rot="16200000">
          <a:off x="3089615" y="3722004"/>
          <a:ext cx="1986851" cy="239601"/>
        </a:xfrm>
        <a:prstGeom prst="rect">
          <a:avLst/>
        </a:prstGeom>
        <a:solidFill>
          <a:schemeClr val="accent1">
            <a:shade val="90000"/>
            <a:hueOff val="669218"/>
            <a:satOff val="-34552"/>
            <a:lumOff val="323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0E6B1-4945-994B-A5F1-BD3A3F59B522}">
      <dsp:nvSpPr>
        <dsp:cNvPr id="0" name=""/>
        <dsp:cNvSpPr/>
      </dsp:nvSpPr>
      <dsp:spPr>
        <a:xfrm>
          <a:off x="3545681" y="4449206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61060"/>
            <a:satOff val="-30254"/>
            <a:lumOff val="3349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Add a Kanban board</a:t>
          </a:r>
        </a:p>
      </dsp:txBody>
      <dsp:txXfrm>
        <a:off x="3592466" y="4495991"/>
        <a:ext cx="2568667" cy="1503772"/>
      </dsp:txXfrm>
    </dsp:sp>
    <dsp:sp modelId="{B35CBE03-B306-4C4D-96C3-F025D65D06A1}">
      <dsp:nvSpPr>
        <dsp:cNvPr id="0" name=""/>
        <dsp:cNvSpPr/>
      </dsp:nvSpPr>
      <dsp:spPr>
        <a:xfrm rot="16200000">
          <a:off x="3089615" y="1725326"/>
          <a:ext cx="1986851" cy="239601"/>
        </a:xfrm>
        <a:prstGeom prst="rect">
          <a:avLst/>
        </a:prstGeom>
        <a:solidFill>
          <a:schemeClr val="accent1">
            <a:shade val="90000"/>
            <a:hueOff val="892290"/>
            <a:satOff val="-46070"/>
            <a:lumOff val="431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7774A-ADF0-1C44-8BDA-41D8CC90789B}">
      <dsp:nvSpPr>
        <dsp:cNvPr id="0" name=""/>
        <dsp:cNvSpPr/>
      </dsp:nvSpPr>
      <dsp:spPr>
        <a:xfrm>
          <a:off x="3545681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748080"/>
            <a:satOff val="-40339"/>
            <a:lumOff val="446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Add Tab</a:t>
          </a:r>
        </a:p>
      </dsp:txBody>
      <dsp:txXfrm>
        <a:off x="3592466" y="2499313"/>
        <a:ext cx="2568667" cy="1503772"/>
      </dsp:txXfrm>
    </dsp:sp>
    <dsp:sp modelId="{A15919C2-BCA6-704E-9125-139933B3E8ED}">
      <dsp:nvSpPr>
        <dsp:cNvPr id="0" name=""/>
        <dsp:cNvSpPr/>
      </dsp:nvSpPr>
      <dsp:spPr>
        <a:xfrm>
          <a:off x="4087954" y="726987"/>
          <a:ext cx="3530949" cy="239601"/>
        </a:xfrm>
        <a:prstGeom prst="rect">
          <a:avLst/>
        </a:prstGeom>
        <a:solidFill>
          <a:schemeClr val="accent1">
            <a:shade val="90000"/>
            <a:hueOff val="669218"/>
            <a:satOff val="-34552"/>
            <a:lumOff val="323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D3BC6-27D2-4C49-8F0F-9AA7330A0D22}">
      <dsp:nvSpPr>
        <dsp:cNvPr id="0" name=""/>
        <dsp:cNvSpPr/>
      </dsp:nvSpPr>
      <dsp:spPr>
        <a:xfrm>
          <a:off x="3545681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748080"/>
            <a:satOff val="-40339"/>
            <a:lumOff val="446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Connect Organization</a:t>
          </a:r>
        </a:p>
      </dsp:txBody>
      <dsp:txXfrm>
        <a:off x="3592466" y="502635"/>
        <a:ext cx="2568667" cy="1503772"/>
      </dsp:txXfrm>
    </dsp:sp>
    <dsp:sp modelId="{666DB0CB-3A56-064E-B7CF-20F984F5068C}">
      <dsp:nvSpPr>
        <dsp:cNvPr id="0" name=""/>
        <dsp:cNvSpPr/>
      </dsp:nvSpPr>
      <dsp:spPr>
        <a:xfrm rot="5400000">
          <a:off x="6630391" y="1725326"/>
          <a:ext cx="1986851" cy="239601"/>
        </a:xfrm>
        <a:prstGeom prst="rect">
          <a:avLst/>
        </a:prstGeom>
        <a:solidFill>
          <a:schemeClr val="accent1">
            <a:shade val="90000"/>
            <a:hueOff val="446145"/>
            <a:satOff val="-23035"/>
            <a:lumOff val="215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E8AC-4B95-8C4C-B484-303389FC0994}">
      <dsp:nvSpPr>
        <dsp:cNvPr id="0" name=""/>
        <dsp:cNvSpPr/>
      </dsp:nvSpPr>
      <dsp:spPr>
        <a:xfrm>
          <a:off x="7086457" y="455850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61060"/>
            <a:satOff val="-30254"/>
            <a:lumOff val="3349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Azure Pipelines</a:t>
          </a:r>
        </a:p>
      </dsp:txBody>
      <dsp:txXfrm>
        <a:off x="7133242" y="502635"/>
        <a:ext cx="2568667" cy="1503772"/>
      </dsp:txXfrm>
    </dsp:sp>
    <dsp:sp modelId="{631892B4-142A-404C-B819-DAFB5506A43A}">
      <dsp:nvSpPr>
        <dsp:cNvPr id="0" name=""/>
        <dsp:cNvSpPr/>
      </dsp:nvSpPr>
      <dsp:spPr>
        <a:xfrm rot="5400000">
          <a:off x="6630391" y="3722004"/>
          <a:ext cx="1986851" cy="239601"/>
        </a:xfrm>
        <a:prstGeom prst="rect">
          <a:avLst/>
        </a:prstGeom>
        <a:solidFill>
          <a:schemeClr val="accent1">
            <a:shade val="90000"/>
            <a:hueOff val="223073"/>
            <a:satOff val="-11517"/>
            <a:lumOff val="107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B0C53-10B9-444F-BB46-DE4B8133F7D1}">
      <dsp:nvSpPr>
        <dsp:cNvPr id="0" name=""/>
        <dsp:cNvSpPr/>
      </dsp:nvSpPr>
      <dsp:spPr>
        <a:xfrm>
          <a:off x="7086457" y="2452528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74040"/>
            <a:satOff val="-20169"/>
            <a:lumOff val="2232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Add the Team</a:t>
          </a:r>
        </a:p>
      </dsp:txBody>
      <dsp:txXfrm>
        <a:off x="7133242" y="2499313"/>
        <a:ext cx="2568667" cy="1503772"/>
      </dsp:txXfrm>
    </dsp:sp>
    <dsp:sp modelId="{3E3894F9-F523-A240-885C-CF4C5929E29B}">
      <dsp:nvSpPr>
        <dsp:cNvPr id="0" name=""/>
        <dsp:cNvSpPr/>
      </dsp:nvSpPr>
      <dsp:spPr>
        <a:xfrm>
          <a:off x="7086457" y="4449206"/>
          <a:ext cx="2662237" cy="15973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87020"/>
            <a:satOff val="-10085"/>
            <a:lumOff val="111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Set up a bot</a:t>
          </a:r>
        </a:p>
      </dsp:txBody>
      <dsp:txXfrm>
        <a:off x="7133242" y="4495991"/>
        <a:ext cx="2568667" cy="15037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18B4-D70D-904E-90FD-301DF2F71E2F}">
      <dsp:nvSpPr>
        <dsp:cNvPr id="0" name=""/>
        <dsp:cNvSpPr/>
      </dsp:nvSpPr>
      <dsp:spPr>
        <a:xfrm>
          <a:off x="0" y="1986700"/>
          <a:ext cx="9753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218E4-FE11-7540-A9C8-DF701796F312}">
      <dsp:nvSpPr>
        <dsp:cNvPr id="0" name=""/>
        <dsp:cNvSpPr/>
      </dsp:nvSpPr>
      <dsp:spPr>
        <a:xfrm>
          <a:off x="487680" y="1617700"/>
          <a:ext cx="68275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Azure Boards app for Microsoft Teams</a:t>
          </a:r>
          <a:endParaRPr lang="en-GB" sz="2500" kern="1200" dirty="0"/>
        </a:p>
      </dsp:txBody>
      <dsp:txXfrm>
        <a:off x="523706" y="1653726"/>
        <a:ext cx="6755468" cy="665948"/>
      </dsp:txXfrm>
    </dsp:sp>
    <dsp:sp modelId="{951D9E71-79BF-B74A-93E2-371229971B85}">
      <dsp:nvSpPr>
        <dsp:cNvPr id="0" name=""/>
        <dsp:cNvSpPr/>
      </dsp:nvSpPr>
      <dsp:spPr>
        <a:xfrm>
          <a:off x="0" y="3120700"/>
          <a:ext cx="9753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14F57-D008-7649-B603-9DD539BD4D23}">
      <dsp:nvSpPr>
        <dsp:cNvPr id="0" name=""/>
        <dsp:cNvSpPr/>
      </dsp:nvSpPr>
      <dsp:spPr>
        <a:xfrm>
          <a:off x="487680" y="2751700"/>
          <a:ext cx="68275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Import work items from a CSV file</a:t>
          </a:r>
        </a:p>
      </dsp:txBody>
      <dsp:txXfrm>
        <a:off x="523706" y="2787726"/>
        <a:ext cx="6755468" cy="665948"/>
      </dsp:txXfrm>
    </dsp:sp>
    <dsp:sp modelId="{1C40D8F7-3EF6-F042-80D8-EAA79B6288C5}">
      <dsp:nvSpPr>
        <dsp:cNvPr id="0" name=""/>
        <dsp:cNvSpPr/>
      </dsp:nvSpPr>
      <dsp:spPr>
        <a:xfrm>
          <a:off x="0" y="4254700"/>
          <a:ext cx="9753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A6E65-9184-D343-ABB8-0E1A62D486E9}">
      <dsp:nvSpPr>
        <dsp:cNvPr id="0" name=""/>
        <dsp:cNvSpPr/>
      </dsp:nvSpPr>
      <dsp:spPr>
        <a:xfrm>
          <a:off x="487680" y="3885700"/>
          <a:ext cx="68275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Quick navigation in Azure Boards search</a:t>
          </a:r>
          <a:endParaRPr lang="en-GB" sz="2500" kern="1200" dirty="0"/>
        </a:p>
      </dsp:txBody>
      <dsp:txXfrm>
        <a:off x="523706" y="3921726"/>
        <a:ext cx="6755468" cy="66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18B4-D70D-904E-90FD-301DF2F71E2F}">
      <dsp:nvSpPr>
        <dsp:cNvPr id="0" name=""/>
        <dsp:cNvSpPr/>
      </dsp:nvSpPr>
      <dsp:spPr>
        <a:xfrm>
          <a:off x="0" y="1936120"/>
          <a:ext cx="97536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218E4-FE11-7540-A9C8-DF701796F312}">
      <dsp:nvSpPr>
        <dsp:cNvPr id="0" name=""/>
        <dsp:cNvSpPr/>
      </dsp:nvSpPr>
      <dsp:spPr>
        <a:xfrm>
          <a:off x="487680" y="1552360"/>
          <a:ext cx="68275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0" kern="1200" dirty="0"/>
            <a:t>Azure Repos app for Microsoft Teams</a:t>
          </a:r>
        </a:p>
      </dsp:txBody>
      <dsp:txXfrm>
        <a:off x="525147" y="1589827"/>
        <a:ext cx="6752586" cy="692586"/>
      </dsp:txXfrm>
    </dsp:sp>
    <dsp:sp modelId="{951D9E71-79BF-B74A-93E2-371229971B85}">
      <dsp:nvSpPr>
        <dsp:cNvPr id="0" name=""/>
        <dsp:cNvSpPr/>
      </dsp:nvSpPr>
      <dsp:spPr>
        <a:xfrm>
          <a:off x="0" y="3115480"/>
          <a:ext cx="97536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14F57-D008-7649-B603-9DD539BD4D23}">
      <dsp:nvSpPr>
        <dsp:cNvPr id="0" name=""/>
        <dsp:cNvSpPr/>
      </dsp:nvSpPr>
      <dsp:spPr>
        <a:xfrm>
          <a:off x="487680" y="2731720"/>
          <a:ext cx="68275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0" kern="1200" dirty="0"/>
            <a:t>Mark files as reviewed in a pull request</a:t>
          </a:r>
        </a:p>
      </dsp:txBody>
      <dsp:txXfrm>
        <a:off x="525147" y="2769187"/>
        <a:ext cx="6752586" cy="692586"/>
      </dsp:txXfrm>
    </dsp:sp>
    <dsp:sp modelId="{1C40D8F7-3EF6-F042-80D8-EAA79B6288C5}">
      <dsp:nvSpPr>
        <dsp:cNvPr id="0" name=""/>
        <dsp:cNvSpPr/>
      </dsp:nvSpPr>
      <dsp:spPr>
        <a:xfrm>
          <a:off x="0" y="4294840"/>
          <a:ext cx="97536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A6E65-9184-D343-ABB8-0E1A62D486E9}">
      <dsp:nvSpPr>
        <dsp:cNvPr id="0" name=""/>
        <dsp:cNvSpPr/>
      </dsp:nvSpPr>
      <dsp:spPr>
        <a:xfrm>
          <a:off x="487680" y="3911080"/>
          <a:ext cx="68275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64" tIns="0" rIns="25806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0" kern="1200" dirty="0"/>
            <a:t>Proximity support for code search</a:t>
          </a:r>
        </a:p>
      </dsp:txBody>
      <dsp:txXfrm>
        <a:off x="525147" y="3948547"/>
        <a:ext cx="67525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10/20/22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6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.microsoft.com/en-us/microsoft-365/dev-program" TargetMode="External"/><Relationship Id="rId4" Type="http://schemas.openxmlformats.org/officeDocument/2006/relationships/hyperlink" Target="https://ngrok.com/downloa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devo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microsoftteams/get-started-with-teams-quick-start" TargetMode="External"/><Relationship Id="rId5" Type="http://schemas.openxmlformats.org/officeDocument/2006/relationships/hyperlink" Target="https://learn.microsoft.com/en-us/training/modules/explore-azure-pipelines/" TargetMode="External"/><Relationship Id="rId4" Type="http://schemas.openxmlformats.org/officeDocument/2006/relationships/hyperlink" Target="https://learn.microsoft.com/en-us/training/team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5559E-0F54-CEF6-CB29-3DD987ACBBA0}"/>
              </a:ext>
            </a:extLst>
          </p:cNvPr>
          <p:cNvSpPr txBox="1"/>
          <p:nvPr/>
        </p:nvSpPr>
        <p:spPr>
          <a:xfrm>
            <a:off x="1143000" y="55549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549C-89FA-BA7E-851E-E1D4E4FA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17" y="4028487"/>
            <a:ext cx="10972800" cy="598318"/>
          </a:xfrm>
        </p:spPr>
        <p:txBody>
          <a:bodyPr/>
          <a:lstStyle/>
          <a:p>
            <a:r>
              <a:rPr lang="en-US" dirty="0"/>
              <a:t>Introducing Azure DevOps</a:t>
            </a:r>
          </a:p>
        </p:txBody>
      </p:sp>
    </p:spTree>
    <p:extLst>
      <p:ext uri="{BB962C8B-B14F-4D97-AF65-F5344CB8AC3E}">
        <p14:creationId xmlns:p14="http://schemas.microsoft.com/office/powerpoint/2010/main" val="384506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E0270-0E51-13D1-FCE3-52B03F2B1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9904" y="2442754"/>
            <a:ext cx="12190781" cy="338554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4400" dirty="0">
                <a:solidFill>
                  <a:srgbClr val="9BF00B"/>
                </a:solidFill>
              </a:rPr>
              <a:t> Easy Collaboration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400" dirty="0">
                <a:solidFill>
                  <a:srgbClr val="9BF00B"/>
                </a:solidFill>
              </a:rPr>
              <a:t> Build/Release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400" dirty="0">
                <a:solidFill>
                  <a:srgbClr val="9BF00B"/>
                </a:solidFill>
              </a:rPr>
              <a:t> Plan Smarter, collaborate better and ship faster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400" dirty="0">
                <a:solidFill>
                  <a:srgbClr val="9BF00B"/>
                </a:solidFill>
              </a:rPr>
              <a:t> Source Control Management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400" dirty="0">
                <a:solidFill>
                  <a:srgbClr val="9BF00B"/>
                </a:solidFill>
              </a:rPr>
              <a:t> Agile/Scrum Boards</a:t>
            </a:r>
          </a:p>
        </p:txBody>
      </p:sp>
    </p:spTree>
    <p:extLst>
      <p:ext uri="{BB962C8B-B14F-4D97-AF65-F5344CB8AC3E}">
        <p14:creationId xmlns:p14="http://schemas.microsoft.com/office/powerpoint/2010/main" val="14570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597D8E-EF51-6E31-8FC5-9AE65FA34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102918"/>
              </p:ext>
            </p:extLst>
          </p:nvPr>
        </p:nvGraphicFramePr>
        <p:xfrm>
          <a:off x="2438400" y="1059543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3FA477CF-9374-FB69-7BD7-8BF3A2A2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114" y="2238102"/>
            <a:ext cx="1016000" cy="11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7105D65-9C73-E466-8428-8EEA6AE2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14" y="2238102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D619195-62D4-6918-B7BD-5A543E15F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54" y="2238102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10982E-30B7-9D71-9C21-8C5DF53B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57" y="222504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99B4FB1-5A8B-D7EE-9FEB-524B2F0D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2504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80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E9BF-38EA-BA4E-1E11-036F3D2A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2266795"/>
            <a:ext cx="10972800" cy="747897"/>
          </a:xfrm>
        </p:spPr>
        <p:txBody>
          <a:bodyPr/>
          <a:lstStyle/>
          <a:p>
            <a:r>
              <a:rPr lang="en-US" sz="5400" dirty="0"/>
              <a:t>Connectors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EAC48-6408-861F-27EB-F9E43F719B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3742474"/>
            <a:ext cx="12588738" cy="1107996"/>
          </a:xfrm>
        </p:spPr>
        <p:txBody>
          <a:bodyPr/>
          <a:lstStyle/>
          <a:p>
            <a:r>
              <a:rPr lang="en-IN" sz="3200" b="0" i="0" dirty="0">
                <a:effectLst/>
                <a:latin typeface="Segoe UI" panose="020B0502040204020203" pitchFamily="34" charset="0"/>
              </a:rPr>
              <a:t>Webhooks and connectors help to connect the web services to channels and teams in Microsoft Teams. </a:t>
            </a:r>
            <a:r>
              <a:rPr lang="en-IN" sz="4000" b="0" i="0" dirty="0">
                <a:effectLst/>
                <a:latin typeface="Segoe UI" panose="020B0502040204020203" pitchFamily="34" charset="0"/>
              </a:rPr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880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3236-DBB3-5C3E-E9CF-5DE75A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91" y="4073805"/>
            <a:ext cx="11320729" cy="722069"/>
          </a:xfrm>
        </p:spPr>
        <p:txBody>
          <a:bodyPr/>
          <a:lstStyle/>
          <a:p>
            <a:r>
              <a:rPr lang="en-US" dirty="0"/>
              <a:t>Microsoft Teams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C41ECF-2D24-2A95-7FB7-B8364328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34" y="2297430"/>
            <a:ext cx="9274186" cy="42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32662A-472A-DAF3-39F0-7D05A1448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292997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045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B1C9-3F70-35E4-46EB-3216DB15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45" y="4114800"/>
            <a:ext cx="10972800" cy="598318"/>
          </a:xfrm>
        </p:spPr>
        <p:txBody>
          <a:bodyPr/>
          <a:lstStyle/>
          <a:p>
            <a:r>
              <a:rPr lang="en-US" dirty="0"/>
              <a:t>Microsoft Metaverse</a:t>
            </a:r>
          </a:p>
        </p:txBody>
      </p:sp>
    </p:spTree>
    <p:extLst>
      <p:ext uri="{BB962C8B-B14F-4D97-AF65-F5344CB8AC3E}">
        <p14:creationId xmlns:p14="http://schemas.microsoft.com/office/powerpoint/2010/main" val="118514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7B9112E9-899A-C354-951C-48A7A023C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" y="749022"/>
            <a:ext cx="11967210" cy="67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5ADB-4D39-4FC4-DA56-A3114E58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009" y="3516495"/>
            <a:ext cx="10972800" cy="1196610"/>
          </a:xfrm>
        </p:spPr>
        <p:txBody>
          <a:bodyPr/>
          <a:lstStyle/>
          <a:p>
            <a:r>
              <a:rPr lang="en-IN" dirty="0"/>
              <a:t>Azure DevOps Services </a:t>
            </a:r>
            <a:r>
              <a:rPr lang="en-IN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(Collaborate, Communicate and Celebrate)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2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256ADC-0C2D-0C2C-349A-24F2CBA7FDAD}"/>
              </a:ext>
            </a:extLst>
          </p:cNvPr>
          <p:cNvSpPr txBox="1"/>
          <p:nvPr/>
        </p:nvSpPr>
        <p:spPr>
          <a:xfrm>
            <a:off x="1289819" y="2325416"/>
            <a:ext cx="4354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spc="-60" dirty="0">
                <a:ln w="3175">
                  <a:noFill/>
                </a:ln>
                <a:solidFill>
                  <a:srgbClr val="9BF00B"/>
                </a:solidFill>
                <a:latin typeface="+mj-lt"/>
                <a:cs typeface="Segoe UI" pitchFamily="34" charset="0"/>
              </a:rPr>
              <a:t>Prerequisite</a:t>
            </a:r>
            <a:endParaRPr lang="en-US" sz="4800" spc="-60" dirty="0">
              <a:ln w="3175">
                <a:noFill/>
              </a:ln>
              <a:solidFill>
                <a:srgbClr val="9BF00B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850FC-F7AB-33DA-97CD-EF086F95AC7D}"/>
              </a:ext>
            </a:extLst>
          </p:cNvPr>
          <p:cNvSpPr txBox="1"/>
          <p:nvPr/>
        </p:nvSpPr>
        <p:spPr>
          <a:xfrm>
            <a:off x="982980" y="3998196"/>
            <a:ext cx="870966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IN" sz="4320" spc="-60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itchFamily="34" charset="0"/>
              </a:rPr>
              <a:t>Office365 account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IN" sz="4320" spc="-60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itchFamily="34" charset="0"/>
              </a:rPr>
              <a:t>Azure DevOps Setup</a:t>
            </a:r>
            <a:endParaRPr lang="en-US" sz="4320" spc="-60" dirty="0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3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solidFill>
                  <a:srgbClr val="9BF00B"/>
                </a:solidFill>
                <a:latin typeface="Segoe UI" pitchFamily="34" charset="0"/>
              </a:rPr>
              <a:t>Kamal Shree</a:t>
            </a:r>
            <a:endParaRPr lang="en-US" dirty="0">
              <a:solidFill>
                <a:srgbClr val="9BF00B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Developer Advocate</a:t>
            </a:r>
            <a:r>
              <a:rPr lang="en-US" dirty="0">
                <a:latin typeface="Segoe UI" pitchFamily="34" charset="0"/>
              </a:rPr>
              <a:t> @</a:t>
            </a:r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Microsoft</a:t>
            </a:r>
            <a:endParaRPr lang="en-IN" sz="2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0943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Microsoft Teams">
            <a:extLst>
              <a:ext uri="{FF2B5EF4-FFF2-40B4-BE49-F238E27FC236}">
                <a16:creationId xmlns:a16="http://schemas.microsoft.com/office/drawing/2014/main" id="{618D8835-DA44-F765-9F8A-F275EEC0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73" y="3379133"/>
            <a:ext cx="2385734" cy="23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zure Devops Logo PNG Transparent | SVG Vector - FREE Vector Design - Cdr,  Ai, EPS, PNG, SVG">
            <a:extLst>
              <a:ext uri="{FF2B5EF4-FFF2-40B4-BE49-F238E27FC236}">
                <a16:creationId xmlns:a16="http://schemas.microsoft.com/office/drawing/2014/main" id="{1EB567D2-2719-BB9C-F97E-167DFF2E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88" y="3498850"/>
            <a:ext cx="37846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4177F77D-26E1-2344-20A6-47EA5134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00" y="4114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891D6-2A97-AE90-C689-FE5CE65CD972}"/>
              </a:ext>
            </a:extLst>
          </p:cNvPr>
          <p:cNvSpPr txBox="1"/>
          <p:nvPr/>
        </p:nvSpPr>
        <p:spPr>
          <a:xfrm>
            <a:off x="3025588" y="100852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1727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493B46-3DCF-7426-3373-EBAF83DFD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26309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47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229C-6EF0-4CA0-5935-DB40EEC0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i="0" dirty="0">
                <a:effectLst/>
                <a:latin typeface="Segoe UI" panose="020B0502040204020203" pitchFamily="34" charset="0"/>
              </a:rPr>
              <a:t>What’s new in Azure 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0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DFBBA2-0B74-45D5-4EAB-DC4A3D739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289891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23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port work items from a CSV file.">
            <a:extLst>
              <a:ext uri="{FF2B5EF4-FFF2-40B4-BE49-F238E27FC236}">
                <a16:creationId xmlns:a16="http://schemas.microsoft.com/office/drawing/2014/main" id="{02141695-D36C-6990-97B2-F07C31040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65" y="766481"/>
            <a:ext cx="12338423" cy="69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10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DFBBA2-0B74-45D5-4EAB-DC4A3D739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945055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811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w Web UI for Azure Repos landing pages.">
            <a:extLst>
              <a:ext uri="{FF2B5EF4-FFF2-40B4-BE49-F238E27FC236}">
                <a16:creationId xmlns:a16="http://schemas.microsoft.com/office/drawing/2014/main" id="{CF79F2E5-9E4E-7B87-DE24-CD9B9323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95" y="836736"/>
            <a:ext cx="10864103" cy="68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1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C89D-230F-BD92-23A5-4A3B0F1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1" y="2026233"/>
            <a:ext cx="10972800" cy="598305"/>
          </a:xfrm>
        </p:spPr>
        <p:txBody>
          <a:bodyPr/>
          <a:lstStyle/>
          <a:p>
            <a:r>
              <a:rPr lang="en-IN" b="1" i="0" dirty="0">
                <a:effectLst/>
                <a:latin typeface="Segoe UI" panose="020B0502040204020203" pitchFamily="34" charset="0"/>
              </a:rPr>
              <a:t>Access recently visited wiki pages</a:t>
            </a:r>
            <a:endParaRPr lang="en-US" dirty="0"/>
          </a:p>
        </p:txBody>
      </p:sp>
      <p:pic>
        <p:nvPicPr>
          <p:cNvPr id="7170" name="Picture 2" descr="Search for wiki pages from Azure Boards by typing /wiki.">
            <a:extLst>
              <a:ext uri="{FF2B5EF4-FFF2-40B4-BE49-F238E27FC236}">
                <a16:creationId xmlns:a16="http://schemas.microsoft.com/office/drawing/2014/main" id="{9C03980F-E832-A331-7B00-02D0969B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1" y="3395263"/>
            <a:ext cx="12753772" cy="38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663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201-4247-1F8D-E583-A7447CE0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573388"/>
            <a:ext cx="10972800" cy="664797"/>
          </a:xfrm>
        </p:spPr>
        <p:txBody>
          <a:bodyPr/>
          <a:lstStyle/>
          <a:p>
            <a:r>
              <a:rPr lang="en-US" sz="4800" dirty="0"/>
              <a:t>                         TeamsAppCamp</a:t>
            </a:r>
          </a:p>
        </p:txBody>
      </p:sp>
    </p:spTree>
    <p:extLst>
      <p:ext uri="{BB962C8B-B14F-4D97-AF65-F5344CB8AC3E}">
        <p14:creationId xmlns:p14="http://schemas.microsoft.com/office/powerpoint/2010/main" val="323894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1060A36-D453-D1E6-8FC6-A36236D5A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772848"/>
            <a:ext cx="11478935" cy="66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84442-024B-AC7F-5284-C794FBC8AB15}"/>
              </a:ext>
            </a:extLst>
          </p:cNvPr>
          <p:cNvSpPr/>
          <p:nvPr/>
        </p:nvSpPr>
        <p:spPr bwMode="auto">
          <a:xfrm>
            <a:off x="1262130" y="1068946"/>
            <a:ext cx="1983346" cy="6697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62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405" y="3919231"/>
            <a:ext cx="10972800" cy="672492"/>
          </a:xfrm>
        </p:spPr>
        <p:txBody>
          <a:bodyPr/>
          <a:lstStyle/>
          <a:p>
            <a:r>
              <a:rPr lang="en-IN" b="1" i="0" dirty="0">
                <a:solidFill>
                  <a:srgbClr val="FFFFFF"/>
                </a:solidFill>
                <a:effectLst/>
                <a:latin typeface="Lato" panose="020F0502020204030204" pitchFamily="34" charset="0"/>
              </a:rPr>
              <a:t>Azure DevOps usage in Microsoft Teams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C4B215-D201-93F5-474F-8DAA71C13743}"/>
              </a:ext>
            </a:extLst>
          </p:cNvPr>
          <p:cNvSpPr txBox="1"/>
          <p:nvPr/>
        </p:nvSpPr>
        <p:spPr>
          <a:xfrm>
            <a:off x="1398493" y="2259105"/>
            <a:ext cx="11591366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9BF00B"/>
              </a:buClr>
              <a:buFont typeface="Wingdings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</a:rPr>
              <a:t>A computer with permission to install software (Windows, Mac, or Linux)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sz="3600" dirty="0">
                <a:solidFill>
                  <a:srgbClr val="9BF00B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</a:t>
            </a:r>
            <a:endParaRPr lang="en-IN" sz="3600" dirty="0">
              <a:solidFill>
                <a:srgbClr val="9BF00B"/>
              </a:solidFill>
              <a:cs typeface="Segoe UI" panose="020B0502040204020203" pitchFamily="34" charset="0"/>
            </a:endParaRPr>
          </a:p>
          <a:p>
            <a:pPr marL="285750" indent="-285750">
              <a:buClr>
                <a:srgbClr val="9BF00B"/>
              </a:buClr>
              <a:buFont typeface="Wingdings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</a:rPr>
              <a:t>A code editor such as </a:t>
            </a:r>
            <a:r>
              <a:rPr lang="en-IN" sz="3600" dirty="0">
                <a:solidFill>
                  <a:srgbClr val="9BF00B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IN" sz="3600" dirty="0">
              <a:solidFill>
                <a:srgbClr val="9BF00B"/>
              </a:solidFill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sz="3600" dirty="0">
                <a:solidFill>
                  <a:srgbClr val="9BF00B"/>
                </a:solidFill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ngrok</a:t>
            </a: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</a:rPr>
              <a:t> to simplify local debugging and allow debugging of bots and message extensions</a:t>
            </a:r>
          </a:p>
          <a:p>
            <a:pPr marL="285750" indent="-285750">
              <a:buClr>
                <a:srgbClr val="9BF00B"/>
              </a:buClr>
              <a:buFont typeface="Wingdings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</a:rPr>
              <a:t>A </a:t>
            </a:r>
            <a:r>
              <a:rPr lang="en-IN" sz="3600" dirty="0">
                <a:solidFill>
                  <a:srgbClr val="9BF00B"/>
                </a:solidFill>
                <a:cs typeface="Segoe UI" panose="020B0502040204020203" pitchFamily="34" charset="0"/>
              </a:rPr>
              <a:t>Microsoft</a:t>
            </a: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</a:rPr>
              <a:t> 365 tenant </a:t>
            </a:r>
            <a:r>
              <a:rPr lang="en-IN" sz="3600" dirty="0">
                <a:solidFill>
                  <a:schemeClr val="bg1"/>
                </a:solidFill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(available free!)</a:t>
            </a:r>
            <a:endParaRPr lang="en-IN" sz="36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56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6807-9AA6-6E1A-C9B1-E540BDF14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4294" y="3420019"/>
            <a:ext cx="10972800" cy="2215991"/>
          </a:xfrm>
        </p:spPr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3600" dirty="0"/>
              <a:t>Learn how to build Teams applications.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IN" sz="3600" dirty="0"/>
              <a:t>Extend existing application into Microsoft Teams.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IN" sz="3600" dirty="0"/>
              <a:t>Monetizing your app to Teams.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IN" sz="3600" dirty="0"/>
              <a:t>Migrating your apps to Teams.</a:t>
            </a:r>
            <a:endParaRPr lang="en-US" sz="3600" dirty="0"/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5F821F37-4DC4-DB05-4DF2-AD3B50E4B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4793" y="2514600"/>
            <a:ext cx="3741313" cy="37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A463-F13E-2DE4-8C27-7F99A98F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39" y="3810101"/>
            <a:ext cx="10972800" cy="609398"/>
          </a:xfrm>
        </p:spPr>
        <p:txBody>
          <a:bodyPr/>
          <a:lstStyle/>
          <a:p>
            <a:r>
              <a:rPr lang="en-US" sz="4400" dirty="0"/>
              <a:t>https://microsoft.github.io/app-camp/</a:t>
            </a:r>
          </a:p>
        </p:txBody>
      </p:sp>
    </p:spTree>
    <p:extLst>
      <p:ext uri="{BB962C8B-B14F-4D97-AF65-F5344CB8AC3E}">
        <p14:creationId xmlns:p14="http://schemas.microsoft.com/office/powerpoint/2010/main" val="352372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67909-7016-5A33-4CCC-72E4112ABE39}"/>
              </a:ext>
            </a:extLst>
          </p:cNvPr>
          <p:cNvSpPr txBox="1"/>
          <p:nvPr/>
        </p:nvSpPr>
        <p:spPr>
          <a:xfrm>
            <a:off x="3170143" y="5852258"/>
            <a:ext cx="870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BF00B"/>
                </a:solidFill>
              </a:rPr>
              <a:t>https://</a:t>
            </a:r>
            <a:r>
              <a:rPr lang="en-US" sz="3600" dirty="0" err="1">
                <a:solidFill>
                  <a:srgbClr val="9BF00B"/>
                </a:solidFill>
              </a:rPr>
              <a:t>forms.gle</a:t>
            </a:r>
            <a:r>
              <a:rPr lang="en-US" sz="3600" dirty="0">
                <a:solidFill>
                  <a:srgbClr val="9BF00B"/>
                </a:solidFill>
              </a:rPr>
              <a:t>/psHZzRRXV6WqUFks5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C6CA683-5B22-6578-4F9A-DE1B726A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74" y="964080"/>
            <a:ext cx="4508874" cy="45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0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17FC2-FF78-1B66-C2C7-798F76BB0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1075766"/>
            <a:ext cx="12785142" cy="7571303"/>
          </a:xfrm>
        </p:spPr>
        <p:txBody>
          <a:bodyPr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600" dirty="0">
                <a:solidFill>
                  <a:srgbClr val="9BF00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https://azure.microsoft.com/en-us/products/devops/</a:t>
            </a:r>
            <a:endParaRPr lang="en-US" sz="3600" dirty="0">
              <a:solidFill>
                <a:srgbClr val="9BF00B"/>
              </a:solidFill>
            </a:endParaRPr>
          </a:p>
          <a:p>
            <a:endParaRPr lang="en-US" sz="3600" dirty="0">
              <a:solidFill>
                <a:srgbClr val="9BF00B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>
                <a:solidFill>
                  <a:srgbClr val="9BF00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https://learn.microsoft.com/en-us/training/teams/</a:t>
            </a:r>
            <a:endParaRPr lang="en-US" sz="3600" dirty="0">
              <a:solidFill>
                <a:srgbClr val="9BF00B"/>
              </a:solidFill>
            </a:endParaRPr>
          </a:p>
          <a:p>
            <a:endParaRPr lang="en-US" sz="3600" dirty="0">
              <a:solidFill>
                <a:srgbClr val="9BF00B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>
                <a:solidFill>
                  <a:srgbClr val="9BF00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https://learn.microsoft.com/en-us/training/modules/explore-azure-pipelines/</a:t>
            </a:r>
            <a:endParaRPr lang="en-US" sz="3600" dirty="0">
              <a:solidFill>
                <a:srgbClr val="9BF00B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endParaRPr lang="en-US" sz="3600" dirty="0">
              <a:solidFill>
                <a:srgbClr val="9BF00B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>
                <a:solidFill>
                  <a:srgbClr val="9BF00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https://learn.microsoft.com/en-us/microsoftteams/get-started-with-teams-quick-start</a:t>
            </a:r>
            <a:endParaRPr lang="en-US" sz="3600" dirty="0">
              <a:solidFill>
                <a:srgbClr val="9BF00B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endParaRPr lang="en-US" sz="3600" dirty="0"/>
          </a:p>
          <a:p>
            <a:pPr marL="571500" indent="-571500">
              <a:buFont typeface="Wingdings" pitchFamily="2" charset="2"/>
              <a:buChar char="v"/>
            </a:pPr>
            <a:endParaRPr lang="en-US" sz="3600" dirty="0"/>
          </a:p>
          <a:p>
            <a:pPr marL="571500" indent="-571500">
              <a:buFont typeface="Wingdings" pitchFamily="2" charset="2"/>
              <a:buChar char="v"/>
            </a:pPr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E7CA-1FD8-E27E-3BB2-25779C4A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54" y="1645432"/>
            <a:ext cx="10972800" cy="747897"/>
          </a:xfrm>
        </p:spPr>
        <p:txBody>
          <a:bodyPr/>
          <a:lstStyle/>
          <a:p>
            <a:r>
              <a:rPr lang="en-US" sz="5400" dirty="0"/>
              <a:t>                     Thank you 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9908F-BE35-A07B-3BAE-E376A338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7" y="6567303"/>
            <a:ext cx="997165" cy="9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637B7-B966-C50C-5316-EB1EDED7D602}"/>
              </a:ext>
            </a:extLst>
          </p:cNvPr>
          <p:cNvSpPr txBox="1"/>
          <p:nvPr/>
        </p:nvSpPr>
        <p:spPr>
          <a:xfrm>
            <a:off x="6466114" y="33440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85D00-5A43-2E3A-3668-89FDF632102B}"/>
              </a:ext>
            </a:extLst>
          </p:cNvPr>
          <p:cNvSpPr txBox="1"/>
          <p:nvPr/>
        </p:nvSpPr>
        <p:spPr>
          <a:xfrm>
            <a:off x="8569234" y="8543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4E9D5572-E724-A11E-6A5D-E07B4A43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94" y="2658291"/>
            <a:ext cx="2712720" cy="2712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BC3E7-9784-47C1-2276-14DB2B3A5B09}"/>
              </a:ext>
            </a:extLst>
          </p:cNvPr>
          <p:cNvSpPr txBox="1"/>
          <p:nvPr/>
        </p:nvSpPr>
        <p:spPr>
          <a:xfrm>
            <a:off x="4623040" y="5635973"/>
            <a:ext cx="8709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BF00B"/>
                </a:solidFill>
              </a:rPr>
              <a:t>https://</a:t>
            </a:r>
            <a:r>
              <a:rPr lang="en-US" sz="3200" dirty="0" err="1">
                <a:solidFill>
                  <a:srgbClr val="9BF00B"/>
                </a:solidFill>
              </a:rPr>
              <a:t>twitter.com</a:t>
            </a:r>
            <a:r>
              <a:rPr lang="en-US" sz="3200" dirty="0">
                <a:solidFill>
                  <a:srgbClr val="9BF00B"/>
                </a:solidFill>
              </a:rPr>
              <a:t>/</a:t>
            </a:r>
            <a:r>
              <a:rPr lang="en-US" sz="3200" dirty="0" err="1">
                <a:solidFill>
                  <a:srgbClr val="9BF00B"/>
                </a:solidFill>
              </a:rPr>
              <a:t>whatsupcoders</a:t>
            </a:r>
            <a:endParaRPr lang="en-US" sz="3200" dirty="0">
              <a:solidFill>
                <a:srgbClr val="9BF00B"/>
              </a:solidFill>
            </a:endParaRPr>
          </a:p>
        </p:txBody>
      </p:sp>
      <p:pic>
        <p:nvPicPr>
          <p:cNvPr id="9" name="Graphic 8" descr="Online Network with solid fill">
            <a:extLst>
              <a:ext uri="{FF2B5EF4-FFF2-40B4-BE49-F238E27FC236}">
                <a16:creationId xmlns:a16="http://schemas.microsoft.com/office/drawing/2014/main" id="{DB0180EA-0547-E587-E02B-CA21A05FB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125" y="54711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7" y="265282"/>
            <a:ext cx="3232926" cy="598318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FC4231-41C9-CA8C-EE37-2903586B4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131494"/>
              </p:ext>
            </p:extLst>
          </p:nvPr>
        </p:nvGraphicFramePr>
        <p:xfrm>
          <a:off x="2438400" y="8636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240989"/>
            <a:ext cx="10972800" cy="997196"/>
          </a:xfrm>
        </p:spPr>
        <p:txBody>
          <a:bodyPr/>
          <a:lstStyle/>
          <a:p>
            <a:r>
              <a:rPr lang="en-IN" sz="7200" dirty="0"/>
              <a:t>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4772784"/>
            <a:ext cx="10972800" cy="984885"/>
          </a:xfrm>
        </p:spPr>
        <p:txBody>
          <a:bodyPr/>
          <a:lstStyle/>
          <a:p>
            <a:r>
              <a:rPr lang="en-IN" sz="3200" dirty="0"/>
              <a:t>“DevOps is the union of </a:t>
            </a:r>
            <a:r>
              <a:rPr lang="en-IN" sz="3200" dirty="0">
                <a:solidFill>
                  <a:srgbClr val="9BF00B"/>
                </a:solidFill>
              </a:rPr>
              <a:t>people</a:t>
            </a:r>
            <a:r>
              <a:rPr lang="en-IN" sz="3200" dirty="0"/>
              <a:t>, </a:t>
            </a:r>
            <a:r>
              <a:rPr lang="en-IN" sz="3200" dirty="0">
                <a:solidFill>
                  <a:srgbClr val="9BF00B"/>
                </a:solidFill>
              </a:rPr>
              <a:t>process</a:t>
            </a:r>
            <a:r>
              <a:rPr lang="en-IN" sz="3200" dirty="0"/>
              <a:t> and </a:t>
            </a:r>
            <a:r>
              <a:rPr lang="en-IN" sz="3200" dirty="0">
                <a:solidFill>
                  <a:srgbClr val="9BF00B"/>
                </a:solidFill>
              </a:rPr>
              <a:t>products</a:t>
            </a:r>
            <a:r>
              <a:rPr lang="en-IN" sz="3200" dirty="0"/>
              <a:t> to enable continuous delivery of value to your end users.”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A4E48C-1EF2-DDD3-0B72-F199F5228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247582"/>
              </p:ext>
            </p:extLst>
          </p:nvPr>
        </p:nvGraphicFramePr>
        <p:xfrm>
          <a:off x="2438400" y="863599"/>
          <a:ext cx="10572206" cy="6686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D8782557-9349-7178-8095-9AB1EA271EA1}"/>
              </a:ext>
            </a:extLst>
          </p:cNvPr>
          <p:cNvSpPr/>
          <p:nvPr/>
        </p:nvSpPr>
        <p:spPr bwMode="auto">
          <a:xfrm>
            <a:off x="8634549" y="2834640"/>
            <a:ext cx="1293222" cy="2259874"/>
          </a:xfrm>
          <a:prstGeom prst="curvedLeftArrow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F2176B92-CE3D-26C3-A098-87FE50E3DC87}"/>
              </a:ext>
            </a:extLst>
          </p:cNvPr>
          <p:cNvSpPr/>
          <p:nvPr/>
        </p:nvSpPr>
        <p:spPr bwMode="auto">
          <a:xfrm>
            <a:off x="5865223" y="2886891"/>
            <a:ext cx="1449977" cy="2207623"/>
          </a:xfrm>
          <a:prstGeom prst="curved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9AA4A-0358-B0B5-6BB8-93D1F494B4E8}"/>
              </a:ext>
            </a:extLst>
          </p:cNvPr>
          <p:cNvSpPr txBox="1"/>
          <p:nvPr/>
        </p:nvSpPr>
        <p:spPr>
          <a:xfrm>
            <a:off x="6511835" y="3745468"/>
            <a:ext cx="2926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36592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78" y="1901586"/>
            <a:ext cx="10972800" cy="997196"/>
          </a:xfrm>
        </p:spPr>
        <p:txBody>
          <a:bodyPr/>
          <a:lstStyle/>
          <a:p>
            <a:r>
              <a:rPr lang="en-IN" sz="7200" dirty="0"/>
              <a:t>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46654-7C80-DFD0-0071-E4626656A0DB}"/>
              </a:ext>
            </a:extLst>
          </p:cNvPr>
          <p:cNvSpPr txBox="1"/>
          <p:nvPr/>
        </p:nvSpPr>
        <p:spPr>
          <a:xfrm>
            <a:off x="1365161" y="3490175"/>
            <a:ext cx="127468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9BF00B"/>
                </a:solidFill>
                <a:cs typeface="Segoe UI" panose="020B0502040204020203" pitchFamily="34" charset="0"/>
              </a:rPr>
              <a:t>25%</a:t>
            </a:r>
            <a:r>
              <a:rPr lang="en-IN" sz="3200" dirty="0">
                <a:solidFill>
                  <a:schemeClr val="bg1"/>
                </a:solidFill>
                <a:cs typeface="Segoe UI" panose="020B0502040204020203" pitchFamily="34" charset="0"/>
              </a:rPr>
              <a:t> of software developers would like to acquire DevOps skills.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9BF00B"/>
                </a:solidFill>
                <a:cs typeface="Segoe UI" panose="020B0502040204020203" pitchFamily="34" charset="0"/>
              </a:rPr>
              <a:t>28% </a:t>
            </a:r>
            <a:r>
              <a:rPr lang="en-IN" sz="3200" dirty="0">
                <a:solidFill>
                  <a:schemeClr val="bg1"/>
                </a:solidFill>
                <a:cs typeface="Segoe UI" panose="020B0502040204020203" pitchFamily="34" charset="0"/>
              </a:rPr>
              <a:t>of recruiters have difficulties hiring the DevOps expertise they need.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9BF00B"/>
                </a:solidFill>
                <a:cs typeface="Segoe UI" panose="020B0502040204020203" pitchFamily="34" charset="0"/>
              </a:rPr>
              <a:t>38% </a:t>
            </a:r>
            <a:r>
              <a:rPr lang="en-IN" sz="3200" dirty="0">
                <a:solidFill>
                  <a:schemeClr val="bg1"/>
                </a:solidFill>
                <a:cs typeface="Segoe UI" panose="020B0502040204020203" pitchFamily="34" charset="0"/>
              </a:rPr>
              <a:t>of IT recruiters want to hire for DevOps skills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9BF00B"/>
                </a:solidFill>
                <a:cs typeface="Segoe UI" panose="020B0502040204020203" pitchFamily="34" charset="0"/>
              </a:rPr>
              <a:t>21% </a:t>
            </a:r>
            <a:r>
              <a:rPr lang="en-IN" sz="3200" dirty="0">
                <a:solidFill>
                  <a:schemeClr val="bg1"/>
                </a:solidFill>
                <a:cs typeface="Segoe UI" panose="020B0502040204020203" pitchFamily="34" charset="0"/>
              </a:rPr>
              <a:t>of software development teams adopted a DevOps approach to source code management in 2022</a:t>
            </a:r>
          </a:p>
        </p:txBody>
      </p:sp>
    </p:spTree>
    <p:extLst>
      <p:ext uri="{BB962C8B-B14F-4D97-AF65-F5344CB8AC3E}">
        <p14:creationId xmlns:p14="http://schemas.microsoft.com/office/powerpoint/2010/main" val="40013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6460-C86B-A421-8C28-F6FBC5EB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55" y="2452310"/>
            <a:ext cx="11691258" cy="3739485"/>
          </a:xfrm>
        </p:spPr>
        <p:txBody>
          <a:bodyPr/>
          <a:lstStyle/>
          <a:p>
            <a:r>
              <a:rPr lang="en-US" sz="5400" strike="sngStrike" dirty="0"/>
              <a:t>Why DevOps?</a:t>
            </a:r>
            <a:br>
              <a:rPr lang="en-US" sz="5400" strike="sngStrike" dirty="0"/>
            </a:br>
            <a:br>
              <a:rPr lang="en-US" sz="5400" strike="sngStrike" dirty="0"/>
            </a:br>
            <a:br>
              <a:rPr lang="en-US" sz="5400" strike="sngStrike" dirty="0"/>
            </a:br>
            <a:r>
              <a:rPr lang="en-IN" sz="5400" dirty="0"/>
              <a:t>What can Companies achieve with DevOps?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780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28D7CF-233A-76A2-C41B-4502ACEB2F5C}"/>
              </a:ext>
            </a:extLst>
          </p:cNvPr>
          <p:cNvSpPr txBox="1"/>
          <p:nvPr/>
        </p:nvSpPr>
        <p:spPr>
          <a:xfrm>
            <a:off x="844732" y="2960722"/>
            <a:ext cx="3448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Reduce </a:t>
            </a:r>
            <a:r>
              <a:rPr lang="en-US" sz="3200" dirty="0">
                <a:solidFill>
                  <a:srgbClr val="FFFF00"/>
                </a:solidFill>
              </a:rPr>
              <a:t>Failures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B8A27-EE7E-A48D-A1E2-17E9C319C543}"/>
              </a:ext>
            </a:extLst>
          </p:cNvPr>
          <p:cNvCxnSpPr/>
          <p:nvPr/>
        </p:nvCxnSpPr>
        <p:spPr>
          <a:xfrm flipV="1">
            <a:off x="666206" y="4532811"/>
            <a:ext cx="12096206" cy="91440"/>
          </a:xfrm>
          <a:prstGeom prst="straightConnector1">
            <a:avLst/>
          </a:prstGeom>
          <a:ln w="50800" cap="flat" cmpd="sng" algn="ctr">
            <a:solidFill>
              <a:srgbClr val="9BF00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39C42F-2ECA-E393-EE74-F6E13DCD92D6}"/>
              </a:ext>
            </a:extLst>
          </p:cNvPr>
          <p:cNvSpPr txBox="1"/>
          <p:nvPr/>
        </p:nvSpPr>
        <p:spPr>
          <a:xfrm>
            <a:off x="16380823" y="-1606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48118-DA97-B763-9BDE-3C0AAD59FE6D}"/>
              </a:ext>
            </a:extLst>
          </p:cNvPr>
          <p:cNvSpPr txBox="1"/>
          <p:nvPr/>
        </p:nvSpPr>
        <p:spPr>
          <a:xfrm>
            <a:off x="5096691" y="5822437"/>
            <a:ext cx="404948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Improve </a:t>
            </a:r>
            <a:r>
              <a:rPr lang="en-US" sz="3200" dirty="0">
                <a:solidFill>
                  <a:srgbClr val="FFFF00"/>
                </a:solidFill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D0508-A507-0718-14EC-B374987A62F5}"/>
              </a:ext>
            </a:extLst>
          </p:cNvPr>
          <p:cNvSpPr txBox="1"/>
          <p:nvPr/>
        </p:nvSpPr>
        <p:spPr>
          <a:xfrm>
            <a:off x="5096691" y="2960722"/>
            <a:ext cx="344859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rgbClr val="FFFF00"/>
                </a:solidFill>
              </a:rPr>
              <a:t>Accelerate</a:t>
            </a:r>
            <a:r>
              <a:rPr lang="en-US" sz="3200" dirty="0">
                <a:solidFill>
                  <a:schemeClr val="bg1"/>
                </a:solidFill>
              </a:rPr>
              <a:t> Innovation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88C7F-9343-83FE-9A18-DBFD6154CDA9}"/>
              </a:ext>
            </a:extLst>
          </p:cNvPr>
          <p:cNvSpPr txBox="1"/>
          <p:nvPr/>
        </p:nvSpPr>
        <p:spPr>
          <a:xfrm>
            <a:off x="10067107" y="5822436"/>
            <a:ext cx="3448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Increased </a:t>
            </a:r>
            <a:r>
              <a:rPr lang="en-US" sz="3200" dirty="0">
                <a:solidFill>
                  <a:srgbClr val="FFFF00"/>
                </a:solidFill>
              </a:rPr>
              <a:t>Revenue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46E13-4643-2350-C9E4-A83E610970FA}"/>
              </a:ext>
            </a:extLst>
          </p:cNvPr>
          <p:cNvSpPr txBox="1"/>
          <p:nvPr/>
        </p:nvSpPr>
        <p:spPr>
          <a:xfrm>
            <a:off x="10067106" y="2960722"/>
            <a:ext cx="3448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Increase </a:t>
            </a:r>
            <a:r>
              <a:rPr lang="en-US" sz="3200" dirty="0">
                <a:solidFill>
                  <a:srgbClr val="FFFF00"/>
                </a:solidFill>
              </a:rPr>
              <a:t>Efficiency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E1DBF4-04F4-3599-3A98-57504429B808}"/>
              </a:ext>
            </a:extLst>
          </p:cNvPr>
          <p:cNvSpPr txBox="1"/>
          <p:nvPr/>
        </p:nvSpPr>
        <p:spPr>
          <a:xfrm>
            <a:off x="844732" y="5822436"/>
            <a:ext cx="3448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Recovery </a:t>
            </a:r>
            <a:r>
              <a:rPr lang="en-US" sz="3200" dirty="0">
                <a:solidFill>
                  <a:srgbClr val="FFFF00"/>
                </a:solidFill>
              </a:rPr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ABDAC-F757-938C-38E6-D84BE1AC6306}"/>
              </a:ext>
            </a:extLst>
          </p:cNvPr>
          <p:cNvSpPr txBox="1"/>
          <p:nvPr/>
        </p:nvSpPr>
        <p:spPr>
          <a:xfrm>
            <a:off x="3422469" y="86998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FC9B36-BCB6-FD11-BF24-FB46F26911F8}"/>
              </a:ext>
            </a:extLst>
          </p:cNvPr>
          <p:cNvSpPr/>
          <p:nvPr/>
        </p:nvSpPr>
        <p:spPr bwMode="auto">
          <a:xfrm>
            <a:off x="666206" y="4336868"/>
            <a:ext cx="496388" cy="574766"/>
          </a:xfrm>
          <a:prstGeom prst="ellipse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8DE5AB-6CDB-24F2-C512-14417F69899C}"/>
              </a:ext>
            </a:extLst>
          </p:cNvPr>
          <p:cNvSpPr/>
          <p:nvPr/>
        </p:nvSpPr>
        <p:spPr bwMode="auto">
          <a:xfrm>
            <a:off x="6766561" y="4310742"/>
            <a:ext cx="496388" cy="574766"/>
          </a:xfrm>
          <a:prstGeom prst="ellipse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2869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453</Words>
  <Application>Microsoft Macintosh PowerPoint</Application>
  <PresentationFormat>Custom</PresentationFormat>
  <Paragraphs>101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Segoe UI Semibold</vt:lpstr>
      <vt:lpstr>Arial</vt:lpstr>
      <vt:lpstr>Segoe UI Semibold (Headings)</vt:lpstr>
      <vt:lpstr>Calibri</vt:lpstr>
      <vt:lpstr>Segoe UI</vt:lpstr>
      <vt:lpstr>Lato</vt:lpstr>
      <vt:lpstr>Wingdings</vt:lpstr>
      <vt:lpstr>Poppins Light</vt:lpstr>
      <vt:lpstr>Poppins</vt:lpstr>
      <vt:lpstr>Document template - Corp grid</vt:lpstr>
      <vt:lpstr>1_Document template - Corp grid</vt:lpstr>
      <vt:lpstr>PowerPoint Presentation</vt:lpstr>
      <vt:lpstr>Kamal Shree</vt:lpstr>
      <vt:lpstr>Azure DevOps usage in Microsoft Teams</vt:lpstr>
      <vt:lpstr>Agenda</vt:lpstr>
      <vt:lpstr>DevOps</vt:lpstr>
      <vt:lpstr>PowerPoint Presentation</vt:lpstr>
      <vt:lpstr>Statistics</vt:lpstr>
      <vt:lpstr>Why DevOps?   What can Companies achieve with DevOps?</vt:lpstr>
      <vt:lpstr>PowerPoint Presentation</vt:lpstr>
      <vt:lpstr>Introducing Azure DevOps</vt:lpstr>
      <vt:lpstr>PowerPoint Presentation</vt:lpstr>
      <vt:lpstr>PowerPoint Presentation</vt:lpstr>
      <vt:lpstr>Connectors</vt:lpstr>
      <vt:lpstr>Microsoft Teams</vt:lpstr>
      <vt:lpstr>PowerPoint Presentation</vt:lpstr>
      <vt:lpstr>Microsoft Metaverse</vt:lpstr>
      <vt:lpstr>PowerPoint Presentation</vt:lpstr>
      <vt:lpstr>Azure DevOps Services (Collaborate, Communicate and Celebrate)</vt:lpstr>
      <vt:lpstr>PowerPoint Presentation</vt:lpstr>
      <vt:lpstr>PowerPoint Presentation</vt:lpstr>
      <vt:lpstr>PowerPoint Presentation</vt:lpstr>
      <vt:lpstr>What’s new in Azure DevOps</vt:lpstr>
      <vt:lpstr>PowerPoint Presentation</vt:lpstr>
      <vt:lpstr>PowerPoint Presentation</vt:lpstr>
      <vt:lpstr>PowerPoint Presentation</vt:lpstr>
      <vt:lpstr>PowerPoint Presentation</vt:lpstr>
      <vt:lpstr>Access recently visited wiki pages</vt:lpstr>
      <vt:lpstr>                         TeamsAppCamp</vt:lpstr>
      <vt:lpstr>PowerPoint Presentation</vt:lpstr>
      <vt:lpstr>PowerPoint Presentation</vt:lpstr>
      <vt:lpstr>PowerPoint Presentation</vt:lpstr>
      <vt:lpstr>https://microsoft.github.io/app-camp/</vt:lpstr>
      <vt:lpstr>PowerPoint Presentation</vt:lpstr>
      <vt:lpstr>PowerPoint Presentation</vt:lpstr>
      <vt:lpstr>                     Thank you 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2022-10-21T00:42:27Z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